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40" r:id="rId39"/>
    <p:sldId id="341" r:id="rId40"/>
    <p:sldId id="342" r:id="rId41"/>
    <p:sldId id="321" r:id="rId42"/>
    <p:sldId id="322" r:id="rId43"/>
    <p:sldId id="323" r:id="rId44"/>
    <p:sldId id="324" r:id="rId45"/>
    <p:sldId id="333" r:id="rId46"/>
    <p:sldId id="334" r:id="rId47"/>
    <p:sldId id="335" r:id="rId48"/>
    <p:sldId id="336" r:id="rId49"/>
    <p:sldId id="337" r:id="rId50"/>
    <p:sldId id="339"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B8045BB-D73D-4C54-A63E-F3E42713402B}" v="416" dt="2022-08-11T05:01:49.628"/>
    <p1510:client id="{10340FDF-B15C-4CFF-B487-146F9B98A252}" v="28" dt="2021-08-10T21:47:37.589"/>
    <p1510:client id="{22B448AA-3F07-48C8-A575-4DBA2366623A}" v="249" dt="2022-08-11T01:59:08.144"/>
    <p1510:client id="{3BA0D230-C853-4667-83F9-D85E65BD4B24}" v="2" dt="2021-08-19T16:32:24.566"/>
    <p1510:client id="{4A727FB1-6C3D-455B-960D-01136CD0BA09}" v="702" dt="2022-08-11T08:43:02.965"/>
    <p1510:client id="{526196CC-FF32-449A-9474-C374DB68B503}" v="95" dt="2022-08-11T04:31:19.507"/>
    <p1510:client id="{5594B0B8-7A65-4A56-BB99-F18BADF31A39}" v="814" dt="2022-08-11T10:10:03.772"/>
    <p1510:client id="{5A0AAAB8-49A6-F942-A54D-C6F3E5FF3A63}" v="89" dt="2021-07-13T17:54:45.232"/>
    <p1510:client id="{5D43BE60-573B-4EFF-9128-DD11DB8D900D}" v="80" dt="2022-08-11T03:00:17.256"/>
    <p1510:client id="{76DF6DB8-F2E5-6C48-9ABE-786D868B0110}" v="955" dt="2021-07-13T17:56:41.616"/>
    <p1510:client id="{7E924499-6886-47D1-BB4D-F317DA83A3C7}" v="44" dt="2022-08-11T06:06:15.544"/>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2683DDF-DD1E-4A7D-8BC4-9BE0C1CBC5E5}" v="558" dt="2022-08-11T06:01:30.280"/>
    <p1510:client id="{B63C8988-E1D3-4A52-8229-FA8C5EBD2ECD}" v="357" dt="2021-08-19T14:01:44.876"/>
    <p1510:client id="{C083896D-BE66-E85C-897C-A6AD0DF65F8C}" v="2226" dt="2021-07-13T17:34:38.142"/>
    <p1510:client id="{C116F4DA-83F8-401F-9DEA-59171BC70FB7}" v="605" dt="2022-08-11T02:47:32.615"/>
    <p1510:client id="{C986E12B-DE79-4C28-9E0D-3754A4344B0C}" v="37" dt="2022-08-10T17:02:34.042"/>
    <p1510:client id="{CB1562B1-515E-4C34-A9FC-3FFB5B0952A9}" v="971" dt="2022-08-12T08:27:21.865"/>
    <p1510:client id="{CC69BAD0-B878-4D5F-9EDC-F1CFB63E14B5}" v="190" dt="2021-08-18T18:06:57.811"/>
    <p1510:client id="{DCAC4C3A-863B-4038-BB54-502FE44A9242}" v="12" dt="2022-08-11T04:23:42.6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1130B-7CA2-43BC-8B25-4661D347E16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8E646BFF-9612-4920-A978-760481F538E1}">
      <dgm:prSet/>
      <dgm:spPr/>
      <dgm:t>
        <a:bodyPr/>
        <a:lstStyle/>
        <a:p>
          <a:r>
            <a:rPr lang="en-US"/>
            <a:t>Executive Summary</a:t>
          </a:r>
        </a:p>
      </dgm:t>
    </dgm:pt>
    <dgm:pt modelId="{D41452D2-1C27-47AD-A8DA-1473E6F174DD}" type="parTrans" cxnId="{FCA1CD30-65B9-46BA-B471-4E4B99891DC3}">
      <dgm:prSet/>
      <dgm:spPr/>
      <dgm:t>
        <a:bodyPr/>
        <a:lstStyle/>
        <a:p>
          <a:endParaRPr lang="en-US"/>
        </a:p>
      </dgm:t>
    </dgm:pt>
    <dgm:pt modelId="{2D299245-6796-4882-A5C7-6BEE86E6FE6B}" type="sibTrans" cxnId="{FCA1CD30-65B9-46BA-B471-4E4B99891DC3}">
      <dgm:prSet/>
      <dgm:spPr/>
      <dgm:t>
        <a:bodyPr/>
        <a:lstStyle/>
        <a:p>
          <a:endParaRPr lang="en-US"/>
        </a:p>
      </dgm:t>
    </dgm:pt>
    <dgm:pt modelId="{81D8FD3B-ABF6-4F22-AD43-21AFCDAAEE92}">
      <dgm:prSet/>
      <dgm:spPr/>
      <dgm:t>
        <a:bodyPr/>
        <a:lstStyle/>
        <a:p>
          <a:r>
            <a:rPr lang="en-US"/>
            <a:t>Introduction</a:t>
          </a:r>
        </a:p>
      </dgm:t>
    </dgm:pt>
    <dgm:pt modelId="{24C0769D-DF00-4A82-8FF9-7D2368615A84}" type="parTrans" cxnId="{A8D1BF36-2B4B-4A86-A142-4AD72F137C01}">
      <dgm:prSet/>
      <dgm:spPr/>
      <dgm:t>
        <a:bodyPr/>
        <a:lstStyle/>
        <a:p>
          <a:endParaRPr lang="en-US"/>
        </a:p>
      </dgm:t>
    </dgm:pt>
    <dgm:pt modelId="{A3E07C61-11B1-4722-9B81-B19179EEF62C}" type="sibTrans" cxnId="{A8D1BF36-2B4B-4A86-A142-4AD72F137C01}">
      <dgm:prSet/>
      <dgm:spPr/>
      <dgm:t>
        <a:bodyPr/>
        <a:lstStyle/>
        <a:p>
          <a:endParaRPr lang="en-US"/>
        </a:p>
      </dgm:t>
    </dgm:pt>
    <dgm:pt modelId="{35AF23D3-03B6-4537-AA2A-7DE06BB5F9E2}">
      <dgm:prSet/>
      <dgm:spPr/>
      <dgm:t>
        <a:bodyPr/>
        <a:lstStyle/>
        <a:p>
          <a:r>
            <a:rPr lang="en-US"/>
            <a:t>Methodology</a:t>
          </a:r>
        </a:p>
      </dgm:t>
    </dgm:pt>
    <dgm:pt modelId="{50528F7F-900D-4800-A815-C693A0ABB404}" type="parTrans" cxnId="{1BDE1611-FBD1-480F-94ED-D21F812ECE7F}">
      <dgm:prSet/>
      <dgm:spPr/>
      <dgm:t>
        <a:bodyPr/>
        <a:lstStyle/>
        <a:p>
          <a:endParaRPr lang="en-US"/>
        </a:p>
      </dgm:t>
    </dgm:pt>
    <dgm:pt modelId="{B9BD4CED-7840-437E-8CFF-4CF72369460F}" type="sibTrans" cxnId="{1BDE1611-FBD1-480F-94ED-D21F812ECE7F}">
      <dgm:prSet/>
      <dgm:spPr/>
      <dgm:t>
        <a:bodyPr/>
        <a:lstStyle/>
        <a:p>
          <a:endParaRPr lang="en-US"/>
        </a:p>
      </dgm:t>
    </dgm:pt>
    <dgm:pt modelId="{A1851D68-418D-4A9F-8756-4AB64416192E}">
      <dgm:prSet/>
      <dgm:spPr/>
      <dgm:t>
        <a:bodyPr/>
        <a:lstStyle/>
        <a:p>
          <a:r>
            <a:rPr lang="en-US"/>
            <a:t>Results</a:t>
          </a:r>
        </a:p>
      </dgm:t>
    </dgm:pt>
    <dgm:pt modelId="{D1E92C71-DF38-42CC-AFF9-6FA0E533A15A}" type="parTrans" cxnId="{799158A6-E0C8-4F7E-8EF9-DC3DCD892C11}">
      <dgm:prSet/>
      <dgm:spPr/>
      <dgm:t>
        <a:bodyPr/>
        <a:lstStyle/>
        <a:p>
          <a:endParaRPr lang="en-US"/>
        </a:p>
      </dgm:t>
    </dgm:pt>
    <dgm:pt modelId="{4D747641-B562-4A80-97C5-6C96B529D6A7}" type="sibTrans" cxnId="{799158A6-E0C8-4F7E-8EF9-DC3DCD892C11}">
      <dgm:prSet/>
      <dgm:spPr/>
      <dgm:t>
        <a:bodyPr/>
        <a:lstStyle/>
        <a:p>
          <a:endParaRPr lang="en-US"/>
        </a:p>
      </dgm:t>
    </dgm:pt>
    <dgm:pt modelId="{2E0910D8-7BAC-43A9-8029-E09D7903E499}">
      <dgm:prSet/>
      <dgm:spPr/>
      <dgm:t>
        <a:bodyPr/>
        <a:lstStyle/>
        <a:p>
          <a:r>
            <a:rPr lang="en-US"/>
            <a:t>Conclusion</a:t>
          </a:r>
        </a:p>
      </dgm:t>
    </dgm:pt>
    <dgm:pt modelId="{C0FCBC50-F7B8-4433-A572-90BF5445FEE8}" type="parTrans" cxnId="{A5D51855-A9FC-4F13-9111-71C3C2984DF5}">
      <dgm:prSet/>
      <dgm:spPr/>
      <dgm:t>
        <a:bodyPr/>
        <a:lstStyle/>
        <a:p>
          <a:endParaRPr lang="en-US"/>
        </a:p>
      </dgm:t>
    </dgm:pt>
    <dgm:pt modelId="{5077E44E-8760-47EA-8393-505F8B6DFED5}" type="sibTrans" cxnId="{A5D51855-A9FC-4F13-9111-71C3C2984DF5}">
      <dgm:prSet/>
      <dgm:spPr/>
      <dgm:t>
        <a:bodyPr/>
        <a:lstStyle/>
        <a:p>
          <a:endParaRPr lang="en-US"/>
        </a:p>
      </dgm:t>
    </dgm:pt>
    <dgm:pt modelId="{D13A55CB-83A1-4F33-B31D-7D606B3810F3}">
      <dgm:prSet/>
      <dgm:spPr/>
      <dgm:t>
        <a:bodyPr/>
        <a:lstStyle/>
        <a:p>
          <a:r>
            <a:rPr lang="en-US"/>
            <a:t>Appendix</a:t>
          </a:r>
        </a:p>
      </dgm:t>
    </dgm:pt>
    <dgm:pt modelId="{68512928-2E3C-4D0F-B1A4-685F5F190A41}" type="parTrans" cxnId="{F1E94484-27E0-42A8-8B94-04636350BCEC}">
      <dgm:prSet/>
      <dgm:spPr/>
      <dgm:t>
        <a:bodyPr/>
        <a:lstStyle/>
        <a:p>
          <a:endParaRPr lang="en-US"/>
        </a:p>
      </dgm:t>
    </dgm:pt>
    <dgm:pt modelId="{3F9ADFF3-2851-4D84-94AC-55B71190C580}" type="sibTrans" cxnId="{F1E94484-27E0-42A8-8B94-04636350BCEC}">
      <dgm:prSet/>
      <dgm:spPr/>
      <dgm:t>
        <a:bodyPr/>
        <a:lstStyle/>
        <a:p>
          <a:endParaRPr lang="en-US"/>
        </a:p>
      </dgm:t>
    </dgm:pt>
    <dgm:pt modelId="{575B7C00-E57D-4C51-A9B4-3EF622068FBB}" type="pres">
      <dgm:prSet presAssocID="{1891130B-7CA2-43BC-8B25-4661D347E161}" presName="linear" presStyleCnt="0">
        <dgm:presLayoutVars>
          <dgm:dir/>
          <dgm:animLvl val="lvl"/>
          <dgm:resizeHandles val="exact"/>
        </dgm:presLayoutVars>
      </dgm:prSet>
      <dgm:spPr/>
    </dgm:pt>
    <dgm:pt modelId="{7E0CD378-B567-4CCB-9871-FE4E32BEA4B8}" type="pres">
      <dgm:prSet presAssocID="{8E646BFF-9612-4920-A978-760481F538E1}" presName="parentLin" presStyleCnt="0"/>
      <dgm:spPr/>
    </dgm:pt>
    <dgm:pt modelId="{FD8E39DF-DFD9-4B96-AFEC-B90B2B00CD6D}" type="pres">
      <dgm:prSet presAssocID="{8E646BFF-9612-4920-A978-760481F538E1}" presName="parentLeftMargin" presStyleLbl="node1" presStyleIdx="0" presStyleCnt="6"/>
      <dgm:spPr/>
    </dgm:pt>
    <dgm:pt modelId="{D7BF4FC5-6616-49B6-92CB-3F7758770089}" type="pres">
      <dgm:prSet presAssocID="{8E646BFF-9612-4920-A978-760481F538E1}" presName="parentText" presStyleLbl="node1" presStyleIdx="0" presStyleCnt="6">
        <dgm:presLayoutVars>
          <dgm:chMax val="0"/>
          <dgm:bulletEnabled val="1"/>
        </dgm:presLayoutVars>
      </dgm:prSet>
      <dgm:spPr/>
    </dgm:pt>
    <dgm:pt modelId="{6525382F-841C-47EC-B061-56D254A25CA0}" type="pres">
      <dgm:prSet presAssocID="{8E646BFF-9612-4920-A978-760481F538E1}" presName="negativeSpace" presStyleCnt="0"/>
      <dgm:spPr/>
    </dgm:pt>
    <dgm:pt modelId="{088DE596-B5C0-4D1B-8D50-453080209316}" type="pres">
      <dgm:prSet presAssocID="{8E646BFF-9612-4920-A978-760481F538E1}" presName="childText" presStyleLbl="conFgAcc1" presStyleIdx="0" presStyleCnt="6">
        <dgm:presLayoutVars>
          <dgm:bulletEnabled val="1"/>
        </dgm:presLayoutVars>
      </dgm:prSet>
      <dgm:spPr/>
    </dgm:pt>
    <dgm:pt modelId="{4DF13A9E-E64F-4997-854A-C8C818F5674C}" type="pres">
      <dgm:prSet presAssocID="{2D299245-6796-4882-A5C7-6BEE86E6FE6B}" presName="spaceBetweenRectangles" presStyleCnt="0"/>
      <dgm:spPr/>
    </dgm:pt>
    <dgm:pt modelId="{DF9F4C5A-AC17-4B60-ABC8-88B598DC45AC}" type="pres">
      <dgm:prSet presAssocID="{81D8FD3B-ABF6-4F22-AD43-21AFCDAAEE92}" presName="parentLin" presStyleCnt="0"/>
      <dgm:spPr/>
    </dgm:pt>
    <dgm:pt modelId="{EFB36688-0C86-47C6-846A-F58A32C8EA9E}" type="pres">
      <dgm:prSet presAssocID="{81D8FD3B-ABF6-4F22-AD43-21AFCDAAEE92}" presName="parentLeftMargin" presStyleLbl="node1" presStyleIdx="0" presStyleCnt="6"/>
      <dgm:spPr/>
    </dgm:pt>
    <dgm:pt modelId="{0C0711DE-1F9D-403B-8D3E-167D3882B0A5}" type="pres">
      <dgm:prSet presAssocID="{81D8FD3B-ABF6-4F22-AD43-21AFCDAAEE92}" presName="parentText" presStyleLbl="node1" presStyleIdx="1" presStyleCnt="6">
        <dgm:presLayoutVars>
          <dgm:chMax val="0"/>
          <dgm:bulletEnabled val="1"/>
        </dgm:presLayoutVars>
      </dgm:prSet>
      <dgm:spPr/>
    </dgm:pt>
    <dgm:pt modelId="{319731B5-FA27-42BA-A5D0-DB383C056EAC}" type="pres">
      <dgm:prSet presAssocID="{81D8FD3B-ABF6-4F22-AD43-21AFCDAAEE92}" presName="negativeSpace" presStyleCnt="0"/>
      <dgm:spPr/>
    </dgm:pt>
    <dgm:pt modelId="{58AAEAAE-7AC0-4945-A8B4-6FE574F2311E}" type="pres">
      <dgm:prSet presAssocID="{81D8FD3B-ABF6-4F22-AD43-21AFCDAAEE92}" presName="childText" presStyleLbl="conFgAcc1" presStyleIdx="1" presStyleCnt="6">
        <dgm:presLayoutVars>
          <dgm:bulletEnabled val="1"/>
        </dgm:presLayoutVars>
      </dgm:prSet>
      <dgm:spPr/>
    </dgm:pt>
    <dgm:pt modelId="{52E2F1B4-6B94-47C1-A828-DEAE4ED225AF}" type="pres">
      <dgm:prSet presAssocID="{A3E07C61-11B1-4722-9B81-B19179EEF62C}" presName="spaceBetweenRectangles" presStyleCnt="0"/>
      <dgm:spPr/>
    </dgm:pt>
    <dgm:pt modelId="{7BF5D95E-9A9F-4C20-B567-F76949E788BC}" type="pres">
      <dgm:prSet presAssocID="{35AF23D3-03B6-4537-AA2A-7DE06BB5F9E2}" presName="parentLin" presStyleCnt="0"/>
      <dgm:spPr/>
    </dgm:pt>
    <dgm:pt modelId="{0B5BEBD7-9C95-4D13-92D6-3975811D8197}" type="pres">
      <dgm:prSet presAssocID="{35AF23D3-03B6-4537-AA2A-7DE06BB5F9E2}" presName="parentLeftMargin" presStyleLbl="node1" presStyleIdx="1" presStyleCnt="6"/>
      <dgm:spPr/>
    </dgm:pt>
    <dgm:pt modelId="{6ED9775A-232A-4E5A-A66B-4D4FAA987FD2}" type="pres">
      <dgm:prSet presAssocID="{35AF23D3-03B6-4537-AA2A-7DE06BB5F9E2}" presName="parentText" presStyleLbl="node1" presStyleIdx="2" presStyleCnt="6">
        <dgm:presLayoutVars>
          <dgm:chMax val="0"/>
          <dgm:bulletEnabled val="1"/>
        </dgm:presLayoutVars>
      </dgm:prSet>
      <dgm:spPr/>
    </dgm:pt>
    <dgm:pt modelId="{8A4FBA1E-AF67-4B9C-B6D2-D980B9AF0F43}" type="pres">
      <dgm:prSet presAssocID="{35AF23D3-03B6-4537-AA2A-7DE06BB5F9E2}" presName="negativeSpace" presStyleCnt="0"/>
      <dgm:spPr/>
    </dgm:pt>
    <dgm:pt modelId="{FC9C999D-2B6E-4531-A6D7-CB245D38E8BC}" type="pres">
      <dgm:prSet presAssocID="{35AF23D3-03B6-4537-AA2A-7DE06BB5F9E2}" presName="childText" presStyleLbl="conFgAcc1" presStyleIdx="2" presStyleCnt="6">
        <dgm:presLayoutVars>
          <dgm:bulletEnabled val="1"/>
        </dgm:presLayoutVars>
      </dgm:prSet>
      <dgm:spPr/>
    </dgm:pt>
    <dgm:pt modelId="{D7213F9C-6BFE-4608-A04A-36E456A82931}" type="pres">
      <dgm:prSet presAssocID="{B9BD4CED-7840-437E-8CFF-4CF72369460F}" presName="spaceBetweenRectangles" presStyleCnt="0"/>
      <dgm:spPr/>
    </dgm:pt>
    <dgm:pt modelId="{D4D9E3B2-4249-49A8-A26F-26D5D01E2879}" type="pres">
      <dgm:prSet presAssocID="{A1851D68-418D-4A9F-8756-4AB64416192E}" presName="parentLin" presStyleCnt="0"/>
      <dgm:spPr/>
    </dgm:pt>
    <dgm:pt modelId="{092F1C9F-62BF-47E1-887F-76DB41EA2A1B}" type="pres">
      <dgm:prSet presAssocID="{A1851D68-418D-4A9F-8756-4AB64416192E}" presName="parentLeftMargin" presStyleLbl="node1" presStyleIdx="2" presStyleCnt="6"/>
      <dgm:spPr/>
    </dgm:pt>
    <dgm:pt modelId="{C290B2BE-F900-4148-83CF-532D9F3F56A0}" type="pres">
      <dgm:prSet presAssocID="{A1851D68-418D-4A9F-8756-4AB64416192E}" presName="parentText" presStyleLbl="node1" presStyleIdx="3" presStyleCnt="6">
        <dgm:presLayoutVars>
          <dgm:chMax val="0"/>
          <dgm:bulletEnabled val="1"/>
        </dgm:presLayoutVars>
      </dgm:prSet>
      <dgm:spPr/>
    </dgm:pt>
    <dgm:pt modelId="{71C885B7-2821-406A-B67B-F71873D52FE5}" type="pres">
      <dgm:prSet presAssocID="{A1851D68-418D-4A9F-8756-4AB64416192E}" presName="negativeSpace" presStyleCnt="0"/>
      <dgm:spPr/>
    </dgm:pt>
    <dgm:pt modelId="{FED9E0EB-45D9-43E0-B78A-C6B90503E5EE}" type="pres">
      <dgm:prSet presAssocID="{A1851D68-418D-4A9F-8756-4AB64416192E}" presName="childText" presStyleLbl="conFgAcc1" presStyleIdx="3" presStyleCnt="6">
        <dgm:presLayoutVars>
          <dgm:bulletEnabled val="1"/>
        </dgm:presLayoutVars>
      </dgm:prSet>
      <dgm:spPr/>
    </dgm:pt>
    <dgm:pt modelId="{F1E879BC-6B58-4BB2-A81D-A77937678F87}" type="pres">
      <dgm:prSet presAssocID="{4D747641-B562-4A80-97C5-6C96B529D6A7}" presName="spaceBetweenRectangles" presStyleCnt="0"/>
      <dgm:spPr/>
    </dgm:pt>
    <dgm:pt modelId="{3291BE96-DA56-4027-A3CF-5DAD76F37CF3}" type="pres">
      <dgm:prSet presAssocID="{2E0910D8-7BAC-43A9-8029-E09D7903E499}" presName="parentLin" presStyleCnt="0"/>
      <dgm:spPr/>
    </dgm:pt>
    <dgm:pt modelId="{E01B2ECB-9F44-48A8-8ABB-611F3C098240}" type="pres">
      <dgm:prSet presAssocID="{2E0910D8-7BAC-43A9-8029-E09D7903E499}" presName="parentLeftMargin" presStyleLbl="node1" presStyleIdx="3" presStyleCnt="6"/>
      <dgm:spPr/>
    </dgm:pt>
    <dgm:pt modelId="{15AE3068-0775-4824-A3CA-843E2E902063}" type="pres">
      <dgm:prSet presAssocID="{2E0910D8-7BAC-43A9-8029-E09D7903E499}" presName="parentText" presStyleLbl="node1" presStyleIdx="4" presStyleCnt="6">
        <dgm:presLayoutVars>
          <dgm:chMax val="0"/>
          <dgm:bulletEnabled val="1"/>
        </dgm:presLayoutVars>
      </dgm:prSet>
      <dgm:spPr/>
    </dgm:pt>
    <dgm:pt modelId="{BB08C66F-8589-424E-AE51-CF6464A98163}" type="pres">
      <dgm:prSet presAssocID="{2E0910D8-7BAC-43A9-8029-E09D7903E499}" presName="negativeSpace" presStyleCnt="0"/>
      <dgm:spPr/>
    </dgm:pt>
    <dgm:pt modelId="{E6F643DD-4AC3-4C22-A1C8-7A469F0A1636}" type="pres">
      <dgm:prSet presAssocID="{2E0910D8-7BAC-43A9-8029-E09D7903E499}" presName="childText" presStyleLbl="conFgAcc1" presStyleIdx="4" presStyleCnt="6">
        <dgm:presLayoutVars>
          <dgm:bulletEnabled val="1"/>
        </dgm:presLayoutVars>
      </dgm:prSet>
      <dgm:spPr/>
    </dgm:pt>
    <dgm:pt modelId="{73CBE57F-6C44-454D-87D7-C640E6CC771E}" type="pres">
      <dgm:prSet presAssocID="{5077E44E-8760-47EA-8393-505F8B6DFED5}" presName="spaceBetweenRectangles" presStyleCnt="0"/>
      <dgm:spPr/>
    </dgm:pt>
    <dgm:pt modelId="{78C3814A-F87C-4CF4-8570-8AA7982F66CC}" type="pres">
      <dgm:prSet presAssocID="{D13A55CB-83A1-4F33-B31D-7D606B3810F3}" presName="parentLin" presStyleCnt="0"/>
      <dgm:spPr/>
    </dgm:pt>
    <dgm:pt modelId="{35EFB0F9-EF8A-46DB-B7BA-1424190BEB50}" type="pres">
      <dgm:prSet presAssocID="{D13A55CB-83A1-4F33-B31D-7D606B3810F3}" presName="parentLeftMargin" presStyleLbl="node1" presStyleIdx="4" presStyleCnt="6"/>
      <dgm:spPr/>
    </dgm:pt>
    <dgm:pt modelId="{D9C77599-5A72-4E78-B3FA-55624C695FB1}" type="pres">
      <dgm:prSet presAssocID="{D13A55CB-83A1-4F33-B31D-7D606B3810F3}" presName="parentText" presStyleLbl="node1" presStyleIdx="5" presStyleCnt="6">
        <dgm:presLayoutVars>
          <dgm:chMax val="0"/>
          <dgm:bulletEnabled val="1"/>
        </dgm:presLayoutVars>
      </dgm:prSet>
      <dgm:spPr/>
    </dgm:pt>
    <dgm:pt modelId="{239856E9-F60B-4775-8DA7-47E8BAA119B4}" type="pres">
      <dgm:prSet presAssocID="{D13A55CB-83A1-4F33-B31D-7D606B3810F3}" presName="negativeSpace" presStyleCnt="0"/>
      <dgm:spPr/>
    </dgm:pt>
    <dgm:pt modelId="{416CB78B-B0E4-4BD7-8EE8-24BE3205A835}" type="pres">
      <dgm:prSet presAssocID="{D13A55CB-83A1-4F33-B31D-7D606B3810F3}" presName="childText" presStyleLbl="conFgAcc1" presStyleIdx="5" presStyleCnt="6">
        <dgm:presLayoutVars>
          <dgm:bulletEnabled val="1"/>
        </dgm:presLayoutVars>
      </dgm:prSet>
      <dgm:spPr/>
    </dgm:pt>
  </dgm:ptLst>
  <dgm:cxnLst>
    <dgm:cxn modelId="{1BDE1611-FBD1-480F-94ED-D21F812ECE7F}" srcId="{1891130B-7CA2-43BC-8B25-4661D347E161}" destId="{35AF23D3-03B6-4537-AA2A-7DE06BB5F9E2}" srcOrd="2" destOrd="0" parTransId="{50528F7F-900D-4800-A815-C693A0ABB404}" sibTransId="{B9BD4CED-7840-437E-8CFF-4CF72369460F}"/>
    <dgm:cxn modelId="{FBAEA612-60A3-4FB8-A194-43610963ADDC}" type="presOf" srcId="{A1851D68-418D-4A9F-8756-4AB64416192E}" destId="{092F1C9F-62BF-47E1-887F-76DB41EA2A1B}" srcOrd="0" destOrd="0" presId="urn:microsoft.com/office/officeart/2005/8/layout/list1"/>
    <dgm:cxn modelId="{FCA1CD30-65B9-46BA-B471-4E4B99891DC3}" srcId="{1891130B-7CA2-43BC-8B25-4661D347E161}" destId="{8E646BFF-9612-4920-A978-760481F538E1}" srcOrd="0" destOrd="0" parTransId="{D41452D2-1C27-47AD-A8DA-1473E6F174DD}" sibTransId="{2D299245-6796-4882-A5C7-6BEE86E6FE6B}"/>
    <dgm:cxn modelId="{A8D1BF36-2B4B-4A86-A142-4AD72F137C01}" srcId="{1891130B-7CA2-43BC-8B25-4661D347E161}" destId="{81D8FD3B-ABF6-4F22-AD43-21AFCDAAEE92}" srcOrd="1" destOrd="0" parTransId="{24C0769D-DF00-4A82-8FF9-7D2368615A84}" sibTransId="{A3E07C61-11B1-4722-9B81-B19179EEF62C}"/>
    <dgm:cxn modelId="{F4E6784B-8AFB-44ED-89E9-AB26EBD07B25}" type="presOf" srcId="{A1851D68-418D-4A9F-8756-4AB64416192E}" destId="{C290B2BE-F900-4148-83CF-532D9F3F56A0}" srcOrd="1" destOrd="0" presId="urn:microsoft.com/office/officeart/2005/8/layout/list1"/>
    <dgm:cxn modelId="{881B5870-3190-480A-A30E-8342018409EB}" type="presOf" srcId="{D13A55CB-83A1-4F33-B31D-7D606B3810F3}" destId="{35EFB0F9-EF8A-46DB-B7BA-1424190BEB50}" srcOrd="0" destOrd="0" presId="urn:microsoft.com/office/officeart/2005/8/layout/list1"/>
    <dgm:cxn modelId="{A5D51855-A9FC-4F13-9111-71C3C2984DF5}" srcId="{1891130B-7CA2-43BC-8B25-4661D347E161}" destId="{2E0910D8-7BAC-43A9-8029-E09D7903E499}" srcOrd="4" destOrd="0" parTransId="{C0FCBC50-F7B8-4433-A572-90BF5445FEE8}" sibTransId="{5077E44E-8760-47EA-8393-505F8B6DFED5}"/>
    <dgm:cxn modelId="{F1E94484-27E0-42A8-8B94-04636350BCEC}" srcId="{1891130B-7CA2-43BC-8B25-4661D347E161}" destId="{D13A55CB-83A1-4F33-B31D-7D606B3810F3}" srcOrd="5" destOrd="0" parTransId="{68512928-2E3C-4D0F-B1A4-685F5F190A41}" sibTransId="{3F9ADFF3-2851-4D84-94AC-55B71190C580}"/>
    <dgm:cxn modelId="{F968B486-8FBB-49DB-BDCB-78A453BF397B}" type="presOf" srcId="{1891130B-7CA2-43BC-8B25-4661D347E161}" destId="{575B7C00-E57D-4C51-A9B4-3EF622068FBB}" srcOrd="0" destOrd="0" presId="urn:microsoft.com/office/officeart/2005/8/layout/list1"/>
    <dgm:cxn modelId="{FCA49D8C-EA32-49F9-BF27-2A190D02CAF7}" type="presOf" srcId="{81D8FD3B-ABF6-4F22-AD43-21AFCDAAEE92}" destId="{EFB36688-0C86-47C6-846A-F58A32C8EA9E}" srcOrd="0" destOrd="0" presId="urn:microsoft.com/office/officeart/2005/8/layout/list1"/>
    <dgm:cxn modelId="{209C878D-5DD9-4D6E-AFBA-7D4853DE772E}" type="presOf" srcId="{35AF23D3-03B6-4537-AA2A-7DE06BB5F9E2}" destId="{6ED9775A-232A-4E5A-A66B-4D4FAA987FD2}" srcOrd="1" destOrd="0" presId="urn:microsoft.com/office/officeart/2005/8/layout/list1"/>
    <dgm:cxn modelId="{6CF05E9E-5BC0-4CAA-9219-C46D0B2F6C30}" type="presOf" srcId="{8E646BFF-9612-4920-A978-760481F538E1}" destId="{FD8E39DF-DFD9-4B96-AFEC-B90B2B00CD6D}" srcOrd="0" destOrd="0" presId="urn:microsoft.com/office/officeart/2005/8/layout/list1"/>
    <dgm:cxn modelId="{799158A6-E0C8-4F7E-8EF9-DC3DCD892C11}" srcId="{1891130B-7CA2-43BC-8B25-4661D347E161}" destId="{A1851D68-418D-4A9F-8756-4AB64416192E}" srcOrd="3" destOrd="0" parTransId="{D1E92C71-DF38-42CC-AFF9-6FA0E533A15A}" sibTransId="{4D747641-B562-4A80-97C5-6C96B529D6A7}"/>
    <dgm:cxn modelId="{D36C9BA6-9EB6-4B0A-9AD4-918190F7409B}" type="presOf" srcId="{2E0910D8-7BAC-43A9-8029-E09D7903E499}" destId="{15AE3068-0775-4824-A3CA-843E2E902063}" srcOrd="1" destOrd="0" presId="urn:microsoft.com/office/officeart/2005/8/layout/list1"/>
    <dgm:cxn modelId="{4E0890B7-AB68-4616-B729-E2D453F7BA6F}" type="presOf" srcId="{81D8FD3B-ABF6-4F22-AD43-21AFCDAAEE92}" destId="{0C0711DE-1F9D-403B-8D3E-167D3882B0A5}" srcOrd="1" destOrd="0" presId="urn:microsoft.com/office/officeart/2005/8/layout/list1"/>
    <dgm:cxn modelId="{E3242EC9-6E0F-4AD5-B066-ECC9489D8E06}" type="presOf" srcId="{35AF23D3-03B6-4537-AA2A-7DE06BB5F9E2}" destId="{0B5BEBD7-9C95-4D13-92D6-3975811D8197}" srcOrd="0" destOrd="0" presId="urn:microsoft.com/office/officeart/2005/8/layout/list1"/>
    <dgm:cxn modelId="{7FB0E7DE-9FDA-4694-BB94-279081843827}" type="presOf" srcId="{2E0910D8-7BAC-43A9-8029-E09D7903E499}" destId="{E01B2ECB-9F44-48A8-8ABB-611F3C098240}" srcOrd="0" destOrd="0" presId="urn:microsoft.com/office/officeart/2005/8/layout/list1"/>
    <dgm:cxn modelId="{A0DF88ED-00B0-4A34-AE07-CA6A1EDA5ED4}" type="presOf" srcId="{D13A55CB-83A1-4F33-B31D-7D606B3810F3}" destId="{D9C77599-5A72-4E78-B3FA-55624C695FB1}" srcOrd="1" destOrd="0" presId="urn:microsoft.com/office/officeart/2005/8/layout/list1"/>
    <dgm:cxn modelId="{F97227F0-1828-4313-8FD9-3BA532B9FE44}" type="presOf" srcId="{8E646BFF-9612-4920-A978-760481F538E1}" destId="{D7BF4FC5-6616-49B6-92CB-3F7758770089}" srcOrd="1" destOrd="0" presId="urn:microsoft.com/office/officeart/2005/8/layout/list1"/>
    <dgm:cxn modelId="{9BCDDAAA-4AFD-485E-A0E5-1B4A5B02BD91}" type="presParOf" srcId="{575B7C00-E57D-4C51-A9B4-3EF622068FBB}" destId="{7E0CD378-B567-4CCB-9871-FE4E32BEA4B8}" srcOrd="0" destOrd="0" presId="urn:microsoft.com/office/officeart/2005/8/layout/list1"/>
    <dgm:cxn modelId="{339D5F1B-0CCC-4D59-AAB1-15F119AF79C3}" type="presParOf" srcId="{7E0CD378-B567-4CCB-9871-FE4E32BEA4B8}" destId="{FD8E39DF-DFD9-4B96-AFEC-B90B2B00CD6D}" srcOrd="0" destOrd="0" presId="urn:microsoft.com/office/officeart/2005/8/layout/list1"/>
    <dgm:cxn modelId="{2671ADBE-A71C-428D-B484-0CADAA817733}" type="presParOf" srcId="{7E0CD378-B567-4CCB-9871-FE4E32BEA4B8}" destId="{D7BF4FC5-6616-49B6-92CB-3F7758770089}" srcOrd="1" destOrd="0" presId="urn:microsoft.com/office/officeart/2005/8/layout/list1"/>
    <dgm:cxn modelId="{3B992618-B057-471C-BF18-9127F0497E41}" type="presParOf" srcId="{575B7C00-E57D-4C51-A9B4-3EF622068FBB}" destId="{6525382F-841C-47EC-B061-56D254A25CA0}" srcOrd="1" destOrd="0" presId="urn:microsoft.com/office/officeart/2005/8/layout/list1"/>
    <dgm:cxn modelId="{B45A1B33-F760-4807-A90D-30ED3372EDCE}" type="presParOf" srcId="{575B7C00-E57D-4C51-A9B4-3EF622068FBB}" destId="{088DE596-B5C0-4D1B-8D50-453080209316}" srcOrd="2" destOrd="0" presId="urn:microsoft.com/office/officeart/2005/8/layout/list1"/>
    <dgm:cxn modelId="{70F5FB6A-7BC4-4AF1-904A-68DE227888E7}" type="presParOf" srcId="{575B7C00-E57D-4C51-A9B4-3EF622068FBB}" destId="{4DF13A9E-E64F-4997-854A-C8C818F5674C}" srcOrd="3" destOrd="0" presId="urn:microsoft.com/office/officeart/2005/8/layout/list1"/>
    <dgm:cxn modelId="{8D134B66-65C0-4D0F-AF61-798EECBF90E8}" type="presParOf" srcId="{575B7C00-E57D-4C51-A9B4-3EF622068FBB}" destId="{DF9F4C5A-AC17-4B60-ABC8-88B598DC45AC}" srcOrd="4" destOrd="0" presId="urn:microsoft.com/office/officeart/2005/8/layout/list1"/>
    <dgm:cxn modelId="{F016FCE4-5BD1-458B-A8BB-26DA6C6EBC29}" type="presParOf" srcId="{DF9F4C5A-AC17-4B60-ABC8-88B598DC45AC}" destId="{EFB36688-0C86-47C6-846A-F58A32C8EA9E}" srcOrd="0" destOrd="0" presId="urn:microsoft.com/office/officeart/2005/8/layout/list1"/>
    <dgm:cxn modelId="{55F14319-C77B-4764-884F-91CF2096618D}" type="presParOf" srcId="{DF9F4C5A-AC17-4B60-ABC8-88B598DC45AC}" destId="{0C0711DE-1F9D-403B-8D3E-167D3882B0A5}" srcOrd="1" destOrd="0" presId="urn:microsoft.com/office/officeart/2005/8/layout/list1"/>
    <dgm:cxn modelId="{5697DCC8-662E-4517-A80C-5C7A59E38A35}" type="presParOf" srcId="{575B7C00-E57D-4C51-A9B4-3EF622068FBB}" destId="{319731B5-FA27-42BA-A5D0-DB383C056EAC}" srcOrd="5" destOrd="0" presId="urn:microsoft.com/office/officeart/2005/8/layout/list1"/>
    <dgm:cxn modelId="{E5DC36CB-A365-4959-B152-4512F741BF8D}" type="presParOf" srcId="{575B7C00-E57D-4C51-A9B4-3EF622068FBB}" destId="{58AAEAAE-7AC0-4945-A8B4-6FE574F2311E}" srcOrd="6" destOrd="0" presId="urn:microsoft.com/office/officeart/2005/8/layout/list1"/>
    <dgm:cxn modelId="{F56CE1E5-6B4A-43A7-9643-941C0CABA996}" type="presParOf" srcId="{575B7C00-E57D-4C51-A9B4-3EF622068FBB}" destId="{52E2F1B4-6B94-47C1-A828-DEAE4ED225AF}" srcOrd="7" destOrd="0" presId="urn:microsoft.com/office/officeart/2005/8/layout/list1"/>
    <dgm:cxn modelId="{4D90EF1A-CADD-437C-B814-44BD811B3573}" type="presParOf" srcId="{575B7C00-E57D-4C51-A9B4-3EF622068FBB}" destId="{7BF5D95E-9A9F-4C20-B567-F76949E788BC}" srcOrd="8" destOrd="0" presId="urn:microsoft.com/office/officeart/2005/8/layout/list1"/>
    <dgm:cxn modelId="{1F94E2D7-CA62-4C69-B165-9B1950C755E6}" type="presParOf" srcId="{7BF5D95E-9A9F-4C20-B567-F76949E788BC}" destId="{0B5BEBD7-9C95-4D13-92D6-3975811D8197}" srcOrd="0" destOrd="0" presId="urn:microsoft.com/office/officeart/2005/8/layout/list1"/>
    <dgm:cxn modelId="{AA5FDDC0-C0E8-483D-A32B-729E8D76E215}" type="presParOf" srcId="{7BF5D95E-9A9F-4C20-B567-F76949E788BC}" destId="{6ED9775A-232A-4E5A-A66B-4D4FAA987FD2}" srcOrd="1" destOrd="0" presId="urn:microsoft.com/office/officeart/2005/8/layout/list1"/>
    <dgm:cxn modelId="{7C517CC8-C2E9-4228-98BC-1C983B6A71F1}" type="presParOf" srcId="{575B7C00-E57D-4C51-A9B4-3EF622068FBB}" destId="{8A4FBA1E-AF67-4B9C-B6D2-D980B9AF0F43}" srcOrd="9" destOrd="0" presId="urn:microsoft.com/office/officeart/2005/8/layout/list1"/>
    <dgm:cxn modelId="{B7F2A3CC-9ACC-49F4-A789-DE53AC043B14}" type="presParOf" srcId="{575B7C00-E57D-4C51-A9B4-3EF622068FBB}" destId="{FC9C999D-2B6E-4531-A6D7-CB245D38E8BC}" srcOrd="10" destOrd="0" presId="urn:microsoft.com/office/officeart/2005/8/layout/list1"/>
    <dgm:cxn modelId="{FF62B1D3-1543-4EC8-BA24-8A99E2B47BFC}" type="presParOf" srcId="{575B7C00-E57D-4C51-A9B4-3EF622068FBB}" destId="{D7213F9C-6BFE-4608-A04A-36E456A82931}" srcOrd="11" destOrd="0" presId="urn:microsoft.com/office/officeart/2005/8/layout/list1"/>
    <dgm:cxn modelId="{5E030619-30D5-491C-B5A3-612210C66CEC}" type="presParOf" srcId="{575B7C00-E57D-4C51-A9B4-3EF622068FBB}" destId="{D4D9E3B2-4249-49A8-A26F-26D5D01E2879}" srcOrd="12" destOrd="0" presId="urn:microsoft.com/office/officeart/2005/8/layout/list1"/>
    <dgm:cxn modelId="{D36D63C6-FC3A-473F-AC15-C992CE03E2B4}" type="presParOf" srcId="{D4D9E3B2-4249-49A8-A26F-26D5D01E2879}" destId="{092F1C9F-62BF-47E1-887F-76DB41EA2A1B}" srcOrd="0" destOrd="0" presId="urn:microsoft.com/office/officeart/2005/8/layout/list1"/>
    <dgm:cxn modelId="{C5051CC5-E318-41A9-9FB2-66B1D468F0DF}" type="presParOf" srcId="{D4D9E3B2-4249-49A8-A26F-26D5D01E2879}" destId="{C290B2BE-F900-4148-83CF-532D9F3F56A0}" srcOrd="1" destOrd="0" presId="urn:microsoft.com/office/officeart/2005/8/layout/list1"/>
    <dgm:cxn modelId="{D9686E2F-85B6-4B91-B90D-CCC7D105B222}" type="presParOf" srcId="{575B7C00-E57D-4C51-A9B4-3EF622068FBB}" destId="{71C885B7-2821-406A-B67B-F71873D52FE5}" srcOrd="13" destOrd="0" presId="urn:microsoft.com/office/officeart/2005/8/layout/list1"/>
    <dgm:cxn modelId="{8DA036A0-350E-4ACD-BC91-F432D914891A}" type="presParOf" srcId="{575B7C00-E57D-4C51-A9B4-3EF622068FBB}" destId="{FED9E0EB-45D9-43E0-B78A-C6B90503E5EE}" srcOrd="14" destOrd="0" presId="urn:microsoft.com/office/officeart/2005/8/layout/list1"/>
    <dgm:cxn modelId="{ADB5493C-1F48-479B-A150-2D5119FE005B}" type="presParOf" srcId="{575B7C00-E57D-4C51-A9B4-3EF622068FBB}" destId="{F1E879BC-6B58-4BB2-A81D-A77937678F87}" srcOrd="15" destOrd="0" presId="urn:microsoft.com/office/officeart/2005/8/layout/list1"/>
    <dgm:cxn modelId="{E5B373F7-E3FF-451D-A62B-34B2ABE971DE}" type="presParOf" srcId="{575B7C00-E57D-4C51-A9B4-3EF622068FBB}" destId="{3291BE96-DA56-4027-A3CF-5DAD76F37CF3}" srcOrd="16" destOrd="0" presId="urn:microsoft.com/office/officeart/2005/8/layout/list1"/>
    <dgm:cxn modelId="{A7FB1CB6-B659-476E-83BE-E8C4F70FC2B5}" type="presParOf" srcId="{3291BE96-DA56-4027-A3CF-5DAD76F37CF3}" destId="{E01B2ECB-9F44-48A8-8ABB-611F3C098240}" srcOrd="0" destOrd="0" presId="urn:microsoft.com/office/officeart/2005/8/layout/list1"/>
    <dgm:cxn modelId="{DB9B297A-231C-429D-BBC8-3015774F6879}" type="presParOf" srcId="{3291BE96-DA56-4027-A3CF-5DAD76F37CF3}" destId="{15AE3068-0775-4824-A3CA-843E2E902063}" srcOrd="1" destOrd="0" presId="urn:microsoft.com/office/officeart/2005/8/layout/list1"/>
    <dgm:cxn modelId="{1306F48A-5D2E-40C3-B104-17F43B67253B}" type="presParOf" srcId="{575B7C00-E57D-4C51-A9B4-3EF622068FBB}" destId="{BB08C66F-8589-424E-AE51-CF6464A98163}" srcOrd="17" destOrd="0" presId="urn:microsoft.com/office/officeart/2005/8/layout/list1"/>
    <dgm:cxn modelId="{B010ABF1-81C4-465F-8147-20D4CA96C421}" type="presParOf" srcId="{575B7C00-E57D-4C51-A9B4-3EF622068FBB}" destId="{E6F643DD-4AC3-4C22-A1C8-7A469F0A1636}" srcOrd="18" destOrd="0" presId="urn:microsoft.com/office/officeart/2005/8/layout/list1"/>
    <dgm:cxn modelId="{CE5C3095-A070-42FB-A6A0-BFAAABC041EE}" type="presParOf" srcId="{575B7C00-E57D-4C51-A9B4-3EF622068FBB}" destId="{73CBE57F-6C44-454D-87D7-C640E6CC771E}" srcOrd="19" destOrd="0" presId="urn:microsoft.com/office/officeart/2005/8/layout/list1"/>
    <dgm:cxn modelId="{184F2830-05A5-4669-B155-7894A2118649}" type="presParOf" srcId="{575B7C00-E57D-4C51-A9B4-3EF622068FBB}" destId="{78C3814A-F87C-4CF4-8570-8AA7982F66CC}" srcOrd="20" destOrd="0" presId="urn:microsoft.com/office/officeart/2005/8/layout/list1"/>
    <dgm:cxn modelId="{8CC789E6-B46F-4123-BB5D-F6F4B31EECA1}" type="presParOf" srcId="{78C3814A-F87C-4CF4-8570-8AA7982F66CC}" destId="{35EFB0F9-EF8A-46DB-B7BA-1424190BEB50}" srcOrd="0" destOrd="0" presId="urn:microsoft.com/office/officeart/2005/8/layout/list1"/>
    <dgm:cxn modelId="{71854734-C27D-4BA0-8E7C-CC5B1CCFE9B6}" type="presParOf" srcId="{78C3814A-F87C-4CF4-8570-8AA7982F66CC}" destId="{D9C77599-5A72-4E78-B3FA-55624C695FB1}" srcOrd="1" destOrd="0" presId="urn:microsoft.com/office/officeart/2005/8/layout/list1"/>
    <dgm:cxn modelId="{D8F845C4-FCB0-4428-81ED-1BB0A3484503}" type="presParOf" srcId="{575B7C00-E57D-4C51-A9B4-3EF622068FBB}" destId="{239856E9-F60B-4775-8DA7-47E8BAA119B4}" srcOrd="21" destOrd="0" presId="urn:microsoft.com/office/officeart/2005/8/layout/list1"/>
    <dgm:cxn modelId="{4211DF23-ACA4-4A47-8BDF-7B4F7CF68900}" type="presParOf" srcId="{575B7C00-E57D-4C51-A9B4-3EF622068FBB}" destId="{416CB78B-B0E4-4BD7-8EE8-24BE3205A835}"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6137-207B-41BD-BF76-3023536218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EBF6302-7ED0-447F-88FE-F05A411B73B0}">
      <dgm:prSet phldrT="[Text]" phldr="0"/>
      <dgm:spPr/>
      <dgm:t>
        <a:bodyPr/>
        <a:lstStyle/>
        <a:p>
          <a:pPr rtl="0"/>
          <a:r>
            <a:rPr lang="en-US">
              <a:latin typeface="Calibri Light" panose="020F0302020204030204"/>
            </a:rPr>
            <a:t>Request Wiki page</a:t>
          </a:r>
          <a:endParaRPr lang="en-US"/>
        </a:p>
      </dgm:t>
    </dgm:pt>
    <dgm:pt modelId="{5720F708-417D-46D6-B435-2EFA8D3EE61E}" type="parTrans" cxnId="{AD9D67BB-6D40-4D11-9915-A74397E86D36}">
      <dgm:prSet/>
      <dgm:spPr/>
      <dgm:t>
        <a:bodyPr/>
        <a:lstStyle/>
        <a:p>
          <a:endParaRPr lang="en-US"/>
        </a:p>
      </dgm:t>
    </dgm:pt>
    <dgm:pt modelId="{9F04AA3D-E1DD-42F1-B1B9-2EA4620E2318}" type="sibTrans" cxnId="{AD9D67BB-6D40-4D11-9915-A74397E86D36}">
      <dgm:prSet/>
      <dgm:spPr/>
      <dgm:t>
        <a:bodyPr/>
        <a:lstStyle/>
        <a:p>
          <a:endParaRPr lang="en-US"/>
        </a:p>
      </dgm:t>
    </dgm:pt>
    <dgm:pt modelId="{62030314-CBCA-4B0F-8CD1-CD976A98331F}">
      <dgm:prSet phldrT="[Text]" phldr="0"/>
      <dgm:spPr/>
      <dgm:t>
        <a:bodyPr/>
        <a:lstStyle/>
        <a:p>
          <a:pPr rtl="0"/>
          <a:r>
            <a:rPr lang="en-US">
              <a:latin typeface="Calibri Light" panose="020F0302020204030204"/>
            </a:rPr>
            <a:t>Extract all column/variable</a:t>
          </a:r>
          <a:endParaRPr lang="en-US"/>
        </a:p>
      </dgm:t>
    </dgm:pt>
    <dgm:pt modelId="{9A168224-DAB0-41B7-A458-C1E14203F4BF}" type="parTrans" cxnId="{FFE4B0AF-54B5-4C6A-844D-B7150D3F3B9A}">
      <dgm:prSet/>
      <dgm:spPr/>
      <dgm:t>
        <a:bodyPr/>
        <a:lstStyle/>
        <a:p>
          <a:endParaRPr lang="en-US"/>
        </a:p>
      </dgm:t>
    </dgm:pt>
    <dgm:pt modelId="{1B2F156B-D264-4B14-AE55-8FF8356C01D4}" type="sibTrans" cxnId="{FFE4B0AF-54B5-4C6A-844D-B7150D3F3B9A}">
      <dgm:prSet/>
      <dgm:spPr/>
      <dgm:t>
        <a:bodyPr/>
        <a:lstStyle/>
        <a:p>
          <a:endParaRPr lang="en-US"/>
        </a:p>
      </dgm:t>
    </dgm:pt>
    <dgm:pt modelId="{06AAD5AA-4D2C-49CD-B12A-71F0C1B77446}">
      <dgm:prSet phldrT="[Text]" phldr="0"/>
      <dgm:spPr/>
      <dgm:t>
        <a:bodyPr/>
        <a:lstStyle/>
        <a:p>
          <a:pPr rtl="0"/>
          <a:r>
            <a:rPr lang="en-US">
              <a:latin typeface="Calibri Light" panose="020F0302020204030204"/>
            </a:rPr>
            <a:t>Create data frame</a:t>
          </a:r>
          <a:endParaRPr lang="en-US"/>
        </a:p>
      </dgm:t>
    </dgm:pt>
    <dgm:pt modelId="{7B1D556B-3A2F-47DB-8E0C-58CB8507D542}" type="parTrans" cxnId="{B6E5F1B8-1DC2-44BE-89EF-9E2D3533C0D8}">
      <dgm:prSet/>
      <dgm:spPr/>
      <dgm:t>
        <a:bodyPr/>
        <a:lstStyle/>
        <a:p>
          <a:endParaRPr lang="en-US"/>
        </a:p>
      </dgm:t>
    </dgm:pt>
    <dgm:pt modelId="{29B11651-67FE-4999-8DFF-5797B02989EE}" type="sibTrans" cxnId="{B6E5F1B8-1DC2-44BE-89EF-9E2D3533C0D8}">
      <dgm:prSet/>
      <dgm:spPr/>
      <dgm:t>
        <a:bodyPr/>
        <a:lstStyle/>
        <a:p>
          <a:endParaRPr lang="en-US"/>
        </a:p>
      </dgm:t>
    </dgm:pt>
    <dgm:pt modelId="{E2F909AC-0BD2-4C07-95F2-C77117BC2536}" type="pres">
      <dgm:prSet presAssocID="{29436137-207B-41BD-BF76-302353621849}" presName="diagram" presStyleCnt="0">
        <dgm:presLayoutVars>
          <dgm:dir/>
          <dgm:resizeHandles val="exact"/>
        </dgm:presLayoutVars>
      </dgm:prSet>
      <dgm:spPr/>
    </dgm:pt>
    <dgm:pt modelId="{485939F3-CCA1-43DA-8B02-31FE0A4F94B6}" type="pres">
      <dgm:prSet presAssocID="{9EBF6302-7ED0-447F-88FE-F05A411B73B0}" presName="node" presStyleLbl="node1" presStyleIdx="0" presStyleCnt="3">
        <dgm:presLayoutVars>
          <dgm:bulletEnabled val="1"/>
        </dgm:presLayoutVars>
      </dgm:prSet>
      <dgm:spPr/>
    </dgm:pt>
    <dgm:pt modelId="{6A75ECE7-4F13-4A40-8227-77529E751431}" type="pres">
      <dgm:prSet presAssocID="{9F04AA3D-E1DD-42F1-B1B9-2EA4620E2318}" presName="sibTrans" presStyleLbl="sibTrans2D1" presStyleIdx="0" presStyleCnt="2"/>
      <dgm:spPr/>
    </dgm:pt>
    <dgm:pt modelId="{875A8F23-61A1-4D9D-B180-3910FDB6F7D0}" type="pres">
      <dgm:prSet presAssocID="{9F04AA3D-E1DD-42F1-B1B9-2EA4620E2318}" presName="connectorText" presStyleLbl="sibTrans2D1" presStyleIdx="0" presStyleCnt="2"/>
      <dgm:spPr/>
    </dgm:pt>
    <dgm:pt modelId="{0557470B-EAE3-476F-A485-C4164A7212B8}" type="pres">
      <dgm:prSet presAssocID="{62030314-CBCA-4B0F-8CD1-CD976A98331F}" presName="node" presStyleLbl="node1" presStyleIdx="1" presStyleCnt="3">
        <dgm:presLayoutVars>
          <dgm:bulletEnabled val="1"/>
        </dgm:presLayoutVars>
      </dgm:prSet>
      <dgm:spPr/>
    </dgm:pt>
    <dgm:pt modelId="{D11DD2CD-AF2F-479F-8762-231435EAE4B0}" type="pres">
      <dgm:prSet presAssocID="{1B2F156B-D264-4B14-AE55-8FF8356C01D4}" presName="sibTrans" presStyleLbl="sibTrans2D1" presStyleIdx="1" presStyleCnt="2"/>
      <dgm:spPr/>
    </dgm:pt>
    <dgm:pt modelId="{C9B13941-2064-49E9-A8A2-842624AD1945}" type="pres">
      <dgm:prSet presAssocID="{1B2F156B-D264-4B14-AE55-8FF8356C01D4}" presName="connectorText" presStyleLbl="sibTrans2D1" presStyleIdx="1" presStyleCnt="2"/>
      <dgm:spPr/>
    </dgm:pt>
    <dgm:pt modelId="{F3EDA85D-CEAF-4DEC-BCDF-7EB6B4DA5CF2}" type="pres">
      <dgm:prSet presAssocID="{06AAD5AA-4D2C-49CD-B12A-71F0C1B77446}" presName="node" presStyleLbl="node1" presStyleIdx="2" presStyleCnt="3">
        <dgm:presLayoutVars>
          <dgm:bulletEnabled val="1"/>
        </dgm:presLayoutVars>
      </dgm:prSet>
      <dgm:spPr/>
    </dgm:pt>
  </dgm:ptLst>
  <dgm:cxnLst>
    <dgm:cxn modelId="{F6ABC31E-5C85-414B-958E-19014D085418}" type="presOf" srcId="{9F04AA3D-E1DD-42F1-B1B9-2EA4620E2318}" destId="{6A75ECE7-4F13-4A40-8227-77529E751431}" srcOrd="0" destOrd="0" presId="urn:microsoft.com/office/officeart/2005/8/layout/process5"/>
    <dgm:cxn modelId="{51961F35-4339-49B8-95A8-3267012B1ADE}" type="presOf" srcId="{1B2F156B-D264-4B14-AE55-8FF8356C01D4}" destId="{D11DD2CD-AF2F-479F-8762-231435EAE4B0}" srcOrd="0" destOrd="0" presId="urn:microsoft.com/office/officeart/2005/8/layout/process5"/>
    <dgm:cxn modelId="{B4D6053F-EA3B-4091-B5BA-7B2DB6825FEE}" type="presOf" srcId="{1B2F156B-D264-4B14-AE55-8FF8356C01D4}" destId="{C9B13941-2064-49E9-A8A2-842624AD1945}" srcOrd="1" destOrd="0" presId="urn:microsoft.com/office/officeart/2005/8/layout/process5"/>
    <dgm:cxn modelId="{19271A42-F604-46D0-B219-757C39E85312}" type="presOf" srcId="{9F04AA3D-E1DD-42F1-B1B9-2EA4620E2318}" destId="{875A8F23-61A1-4D9D-B180-3910FDB6F7D0}" srcOrd="1" destOrd="0" presId="urn:microsoft.com/office/officeart/2005/8/layout/process5"/>
    <dgm:cxn modelId="{FFE4B0AF-54B5-4C6A-844D-B7150D3F3B9A}" srcId="{29436137-207B-41BD-BF76-302353621849}" destId="{62030314-CBCA-4B0F-8CD1-CD976A98331F}" srcOrd="1" destOrd="0" parTransId="{9A168224-DAB0-41B7-A458-C1E14203F4BF}" sibTransId="{1B2F156B-D264-4B14-AE55-8FF8356C01D4}"/>
    <dgm:cxn modelId="{B6E5F1B8-1DC2-44BE-89EF-9E2D3533C0D8}" srcId="{29436137-207B-41BD-BF76-302353621849}" destId="{06AAD5AA-4D2C-49CD-B12A-71F0C1B77446}" srcOrd="2" destOrd="0" parTransId="{7B1D556B-3A2F-47DB-8E0C-58CB8507D542}" sibTransId="{29B11651-67FE-4999-8DFF-5797B02989EE}"/>
    <dgm:cxn modelId="{AD9D67BB-6D40-4D11-9915-A74397E86D36}" srcId="{29436137-207B-41BD-BF76-302353621849}" destId="{9EBF6302-7ED0-447F-88FE-F05A411B73B0}" srcOrd="0" destOrd="0" parTransId="{5720F708-417D-46D6-B435-2EFA8D3EE61E}" sibTransId="{9F04AA3D-E1DD-42F1-B1B9-2EA4620E2318}"/>
    <dgm:cxn modelId="{94FC83C8-EC0B-4C5E-9199-3467AE374573}" type="presOf" srcId="{62030314-CBCA-4B0F-8CD1-CD976A98331F}" destId="{0557470B-EAE3-476F-A485-C4164A7212B8}" srcOrd="0" destOrd="0" presId="urn:microsoft.com/office/officeart/2005/8/layout/process5"/>
    <dgm:cxn modelId="{FA128FCC-9EB3-4ACA-9843-063B519658C1}" type="presOf" srcId="{9EBF6302-7ED0-447F-88FE-F05A411B73B0}" destId="{485939F3-CCA1-43DA-8B02-31FE0A4F94B6}" srcOrd="0" destOrd="0" presId="urn:microsoft.com/office/officeart/2005/8/layout/process5"/>
    <dgm:cxn modelId="{D7C11AD3-C679-429B-9E57-BB0C33B3E7C2}" type="presOf" srcId="{06AAD5AA-4D2C-49CD-B12A-71F0C1B77446}" destId="{F3EDA85D-CEAF-4DEC-BCDF-7EB6B4DA5CF2}" srcOrd="0" destOrd="0" presId="urn:microsoft.com/office/officeart/2005/8/layout/process5"/>
    <dgm:cxn modelId="{8AC92DD8-557B-4452-B4DA-76514D29B15B}" type="presOf" srcId="{29436137-207B-41BD-BF76-302353621849}" destId="{E2F909AC-0BD2-4C07-95F2-C77117BC2536}" srcOrd="0" destOrd="0" presId="urn:microsoft.com/office/officeart/2005/8/layout/process5"/>
    <dgm:cxn modelId="{176670C8-8DC7-4969-AB60-8416B5576E47}" type="presParOf" srcId="{E2F909AC-0BD2-4C07-95F2-C77117BC2536}" destId="{485939F3-CCA1-43DA-8B02-31FE0A4F94B6}" srcOrd="0" destOrd="0" presId="urn:microsoft.com/office/officeart/2005/8/layout/process5"/>
    <dgm:cxn modelId="{06FD3F0F-D440-4E4D-A94D-CA94EDC61310}" type="presParOf" srcId="{E2F909AC-0BD2-4C07-95F2-C77117BC2536}" destId="{6A75ECE7-4F13-4A40-8227-77529E751431}" srcOrd="1" destOrd="0" presId="urn:microsoft.com/office/officeart/2005/8/layout/process5"/>
    <dgm:cxn modelId="{20E03FC2-6D63-473F-ACDD-587786DD9790}" type="presParOf" srcId="{6A75ECE7-4F13-4A40-8227-77529E751431}" destId="{875A8F23-61A1-4D9D-B180-3910FDB6F7D0}" srcOrd="0" destOrd="0" presId="urn:microsoft.com/office/officeart/2005/8/layout/process5"/>
    <dgm:cxn modelId="{35692F58-7A62-40E2-838B-7BADE6CE7693}" type="presParOf" srcId="{E2F909AC-0BD2-4C07-95F2-C77117BC2536}" destId="{0557470B-EAE3-476F-A485-C4164A7212B8}" srcOrd="2" destOrd="0" presId="urn:microsoft.com/office/officeart/2005/8/layout/process5"/>
    <dgm:cxn modelId="{519A27D0-C747-4B0F-A4FC-E8D4BD301DC7}" type="presParOf" srcId="{E2F909AC-0BD2-4C07-95F2-C77117BC2536}" destId="{D11DD2CD-AF2F-479F-8762-231435EAE4B0}" srcOrd="3" destOrd="0" presId="urn:microsoft.com/office/officeart/2005/8/layout/process5"/>
    <dgm:cxn modelId="{B4C72CF5-2769-4328-B019-E25BCD766024}" type="presParOf" srcId="{D11DD2CD-AF2F-479F-8762-231435EAE4B0}" destId="{C9B13941-2064-49E9-A8A2-842624AD1945}" srcOrd="0" destOrd="0" presId="urn:microsoft.com/office/officeart/2005/8/layout/process5"/>
    <dgm:cxn modelId="{EDF72382-FEA2-4773-A257-8E7F67AC678E}" type="presParOf" srcId="{E2F909AC-0BD2-4C07-95F2-C77117BC2536}" destId="{F3EDA85D-CEAF-4DEC-BCDF-7EB6B4DA5CF2}"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E89D9F-C676-463F-A6D7-AACEB4C45FD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DF36CB9-0C0F-400A-9AA1-9D1BB2EE8080}">
      <dgm:prSet phldrT="[Text]" phldr="0"/>
      <dgm:spPr/>
      <dgm:t>
        <a:bodyPr/>
        <a:lstStyle/>
        <a:p>
          <a:pPr rtl="0"/>
          <a:r>
            <a:rPr lang="en-US">
              <a:latin typeface="Calibri Light" panose="020F0302020204030204"/>
            </a:rPr>
            <a:t>Request SpaceX data</a:t>
          </a:r>
          <a:endParaRPr lang="en-US"/>
        </a:p>
      </dgm:t>
    </dgm:pt>
    <dgm:pt modelId="{A64391E2-BFC1-441E-B0B7-9434A54A1075}" type="parTrans" cxnId="{2AB13F38-B873-43A6-88F0-F3D8081905AA}">
      <dgm:prSet/>
      <dgm:spPr/>
      <dgm:t>
        <a:bodyPr/>
        <a:lstStyle/>
        <a:p>
          <a:endParaRPr lang="en-US"/>
        </a:p>
      </dgm:t>
    </dgm:pt>
    <dgm:pt modelId="{67BB23E0-F1BB-4BF8-B8E1-81D7F3FB0F4F}" type="sibTrans" cxnId="{2AB13F38-B873-43A6-88F0-F3D8081905AA}">
      <dgm:prSet/>
      <dgm:spPr/>
      <dgm:t>
        <a:bodyPr/>
        <a:lstStyle/>
        <a:p>
          <a:endParaRPr lang="en-US"/>
        </a:p>
      </dgm:t>
    </dgm:pt>
    <dgm:pt modelId="{F6192940-070C-4141-85A8-09D61BA0BE33}">
      <dgm:prSet phldrT="[Text]" phldr="0"/>
      <dgm:spPr/>
      <dgm:t>
        <a:bodyPr/>
        <a:lstStyle/>
        <a:p>
          <a:pPr rtl="0"/>
          <a:r>
            <a:rPr lang="en-US">
              <a:latin typeface="Calibri Light" panose="020F0302020204030204"/>
            </a:rPr>
            <a:t>Parse data</a:t>
          </a:r>
          <a:endParaRPr lang="en-US"/>
        </a:p>
      </dgm:t>
    </dgm:pt>
    <dgm:pt modelId="{82F1E068-EE54-487B-823D-26414EC33726}" type="parTrans" cxnId="{9336D59C-D456-4B17-B4E9-613ABFDEDE29}">
      <dgm:prSet/>
      <dgm:spPr/>
      <dgm:t>
        <a:bodyPr/>
        <a:lstStyle/>
        <a:p>
          <a:endParaRPr lang="en-US"/>
        </a:p>
      </dgm:t>
    </dgm:pt>
    <dgm:pt modelId="{025BDFE2-049A-4A09-8AE5-CB41E1EFEA50}" type="sibTrans" cxnId="{9336D59C-D456-4B17-B4E9-613ABFDEDE29}">
      <dgm:prSet/>
      <dgm:spPr/>
      <dgm:t>
        <a:bodyPr/>
        <a:lstStyle/>
        <a:p>
          <a:endParaRPr lang="en-US"/>
        </a:p>
      </dgm:t>
    </dgm:pt>
    <dgm:pt modelId="{E5D9DF30-095F-46E3-B4BC-63B60A5C79BE}">
      <dgm:prSet phldrT="[Text]" phldr="0"/>
      <dgm:spPr/>
      <dgm:t>
        <a:bodyPr/>
        <a:lstStyle/>
        <a:p>
          <a:pPr rtl="0"/>
          <a:r>
            <a:rPr lang="en-US">
              <a:latin typeface="Calibri Light" panose="020F0302020204030204"/>
            </a:rPr>
            <a:t>Collect data to data frame</a:t>
          </a:r>
          <a:endParaRPr lang="en-US"/>
        </a:p>
      </dgm:t>
    </dgm:pt>
    <dgm:pt modelId="{995AB8B6-2151-4674-8C34-C770AADBBF44}" type="parTrans" cxnId="{FD9D5222-26FD-44B9-B4B2-D2D429F2BBB1}">
      <dgm:prSet/>
      <dgm:spPr/>
      <dgm:t>
        <a:bodyPr/>
        <a:lstStyle/>
        <a:p>
          <a:endParaRPr lang="en-US"/>
        </a:p>
      </dgm:t>
    </dgm:pt>
    <dgm:pt modelId="{CB915A9A-E2D1-4155-98C0-EE822CB53684}" type="sibTrans" cxnId="{FD9D5222-26FD-44B9-B4B2-D2D429F2BBB1}">
      <dgm:prSet/>
      <dgm:spPr/>
      <dgm:t>
        <a:bodyPr/>
        <a:lstStyle/>
        <a:p>
          <a:endParaRPr lang="en-US"/>
        </a:p>
      </dgm:t>
    </dgm:pt>
    <dgm:pt modelId="{43FA2744-F4EC-4707-8BC8-C4402DD561D2}" type="pres">
      <dgm:prSet presAssocID="{FEE89D9F-C676-463F-A6D7-AACEB4C45FD3}" presName="diagram" presStyleCnt="0">
        <dgm:presLayoutVars>
          <dgm:dir/>
          <dgm:resizeHandles val="exact"/>
        </dgm:presLayoutVars>
      </dgm:prSet>
      <dgm:spPr/>
    </dgm:pt>
    <dgm:pt modelId="{F5E4E406-0B3D-44E8-8B7D-9E2C56957329}" type="pres">
      <dgm:prSet presAssocID="{5DF36CB9-0C0F-400A-9AA1-9D1BB2EE8080}" presName="node" presStyleLbl="node1" presStyleIdx="0" presStyleCnt="3">
        <dgm:presLayoutVars>
          <dgm:bulletEnabled val="1"/>
        </dgm:presLayoutVars>
      </dgm:prSet>
      <dgm:spPr/>
    </dgm:pt>
    <dgm:pt modelId="{BC6542D1-3106-40B9-88A8-835C0BC25415}" type="pres">
      <dgm:prSet presAssocID="{67BB23E0-F1BB-4BF8-B8E1-81D7F3FB0F4F}" presName="sibTrans" presStyleLbl="sibTrans2D1" presStyleIdx="0" presStyleCnt="2"/>
      <dgm:spPr/>
    </dgm:pt>
    <dgm:pt modelId="{1FE2BA94-9F7A-4B40-8944-DB0D2718AF07}" type="pres">
      <dgm:prSet presAssocID="{67BB23E0-F1BB-4BF8-B8E1-81D7F3FB0F4F}" presName="connectorText" presStyleLbl="sibTrans2D1" presStyleIdx="0" presStyleCnt="2"/>
      <dgm:spPr/>
    </dgm:pt>
    <dgm:pt modelId="{F3F1809D-9135-44F9-A832-AA369DF12A09}" type="pres">
      <dgm:prSet presAssocID="{F6192940-070C-4141-85A8-09D61BA0BE33}" presName="node" presStyleLbl="node1" presStyleIdx="1" presStyleCnt="3">
        <dgm:presLayoutVars>
          <dgm:bulletEnabled val="1"/>
        </dgm:presLayoutVars>
      </dgm:prSet>
      <dgm:spPr/>
    </dgm:pt>
    <dgm:pt modelId="{BA6A3179-231F-47B3-ABF1-A621498AF038}" type="pres">
      <dgm:prSet presAssocID="{025BDFE2-049A-4A09-8AE5-CB41E1EFEA50}" presName="sibTrans" presStyleLbl="sibTrans2D1" presStyleIdx="1" presStyleCnt="2"/>
      <dgm:spPr/>
    </dgm:pt>
    <dgm:pt modelId="{509D96EE-FF19-4C8D-916F-DEA5735EE838}" type="pres">
      <dgm:prSet presAssocID="{025BDFE2-049A-4A09-8AE5-CB41E1EFEA50}" presName="connectorText" presStyleLbl="sibTrans2D1" presStyleIdx="1" presStyleCnt="2"/>
      <dgm:spPr/>
    </dgm:pt>
    <dgm:pt modelId="{871CAE4B-3E0B-4DED-928B-E7D5ED95D5A5}" type="pres">
      <dgm:prSet presAssocID="{E5D9DF30-095F-46E3-B4BC-63B60A5C79BE}" presName="node" presStyleLbl="node1" presStyleIdx="2" presStyleCnt="3">
        <dgm:presLayoutVars>
          <dgm:bulletEnabled val="1"/>
        </dgm:presLayoutVars>
      </dgm:prSet>
      <dgm:spPr/>
    </dgm:pt>
  </dgm:ptLst>
  <dgm:cxnLst>
    <dgm:cxn modelId="{FD9D5222-26FD-44B9-B4B2-D2D429F2BBB1}" srcId="{FEE89D9F-C676-463F-A6D7-AACEB4C45FD3}" destId="{E5D9DF30-095F-46E3-B4BC-63B60A5C79BE}" srcOrd="2" destOrd="0" parTransId="{995AB8B6-2151-4674-8C34-C770AADBBF44}" sibTransId="{CB915A9A-E2D1-4155-98C0-EE822CB53684}"/>
    <dgm:cxn modelId="{2AB13F38-B873-43A6-88F0-F3D8081905AA}" srcId="{FEE89D9F-C676-463F-A6D7-AACEB4C45FD3}" destId="{5DF36CB9-0C0F-400A-9AA1-9D1BB2EE8080}" srcOrd="0" destOrd="0" parTransId="{A64391E2-BFC1-441E-B0B7-9434A54A1075}" sibTransId="{67BB23E0-F1BB-4BF8-B8E1-81D7F3FB0F4F}"/>
    <dgm:cxn modelId="{CE1BDA40-6BB6-4DFC-8BB4-94443AD84F45}" type="presOf" srcId="{67BB23E0-F1BB-4BF8-B8E1-81D7F3FB0F4F}" destId="{BC6542D1-3106-40B9-88A8-835C0BC25415}" srcOrd="0" destOrd="0" presId="urn:microsoft.com/office/officeart/2005/8/layout/process5"/>
    <dgm:cxn modelId="{E571D371-79B2-4D12-BA82-BC184B7FDD8F}" type="presOf" srcId="{5DF36CB9-0C0F-400A-9AA1-9D1BB2EE8080}" destId="{F5E4E406-0B3D-44E8-8B7D-9E2C56957329}" srcOrd="0" destOrd="0" presId="urn:microsoft.com/office/officeart/2005/8/layout/process5"/>
    <dgm:cxn modelId="{BB431A56-1ED0-4D26-8038-F5239C416C71}" type="presOf" srcId="{025BDFE2-049A-4A09-8AE5-CB41E1EFEA50}" destId="{509D96EE-FF19-4C8D-916F-DEA5735EE838}" srcOrd="1" destOrd="0" presId="urn:microsoft.com/office/officeart/2005/8/layout/process5"/>
    <dgm:cxn modelId="{01134297-BEBC-4B50-8FAB-F1900F1AF1D4}" type="presOf" srcId="{F6192940-070C-4141-85A8-09D61BA0BE33}" destId="{F3F1809D-9135-44F9-A832-AA369DF12A09}" srcOrd="0" destOrd="0" presId="urn:microsoft.com/office/officeart/2005/8/layout/process5"/>
    <dgm:cxn modelId="{9336D59C-D456-4B17-B4E9-613ABFDEDE29}" srcId="{FEE89D9F-C676-463F-A6D7-AACEB4C45FD3}" destId="{F6192940-070C-4141-85A8-09D61BA0BE33}" srcOrd="1" destOrd="0" parTransId="{82F1E068-EE54-487B-823D-26414EC33726}" sibTransId="{025BDFE2-049A-4A09-8AE5-CB41E1EFEA50}"/>
    <dgm:cxn modelId="{56C27C9F-6E3F-413A-B502-14052D5A508F}" type="presOf" srcId="{E5D9DF30-095F-46E3-B4BC-63B60A5C79BE}" destId="{871CAE4B-3E0B-4DED-928B-E7D5ED95D5A5}" srcOrd="0" destOrd="0" presId="urn:microsoft.com/office/officeart/2005/8/layout/process5"/>
    <dgm:cxn modelId="{B41992AB-B4B2-4870-AB73-65FA868B30C7}" type="presOf" srcId="{67BB23E0-F1BB-4BF8-B8E1-81D7F3FB0F4F}" destId="{1FE2BA94-9F7A-4B40-8944-DB0D2718AF07}" srcOrd="1" destOrd="0" presId="urn:microsoft.com/office/officeart/2005/8/layout/process5"/>
    <dgm:cxn modelId="{242E5CEE-0C9D-4B66-B6C8-DE9F55A10295}" type="presOf" srcId="{FEE89D9F-C676-463F-A6D7-AACEB4C45FD3}" destId="{43FA2744-F4EC-4707-8BC8-C4402DD561D2}" srcOrd="0" destOrd="0" presId="urn:microsoft.com/office/officeart/2005/8/layout/process5"/>
    <dgm:cxn modelId="{17C25BF5-0169-4A43-965B-9222133355F6}" type="presOf" srcId="{025BDFE2-049A-4A09-8AE5-CB41E1EFEA50}" destId="{BA6A3179-231F-47B3-ABF1-A621498AF038}" srcOrd="0" destOrd="0" presId="urn:microsoft.com/office/officeart/2005/8/layout/process5"/>
    <dgm:cxn modelId="{73C867B7-5768-4223-8648-49E07EEF7CF9}" type="presParOf" srcId="{43FA2744-F4EC-4707-8BC8-C4402DD561D2}" destId="{F5E4E406-0B3D-44E8-8B7D-9E2C56957329}" srcOrd="0" destOrd="0" presId="urn:microsoft.com/office/officeart/2005/8/layout/process5"/>
    <dgm:cxn modelId="{C157ECD5-B85A-4336-B9FB-8D0A84914FB8}" type="presParOf" srcId="{43FA2744-F4EC-4707-8BC8-C4402DD561D2}" destId="{BC6542D1-3106-40B9-88A8-835C0BC25415}" srcOrd="1" destOrd="0" presId="urn:microsoft.com/office/officeart/2005/8/layout/process5"/>
    <dgm:cxn modelId="{F6935F33-F36F-42B1-B2E6-83045F4298FC}" type="presParOf" srcId="{BC6542D1-3106-40B9-88A8-835C0BC25415}" destId="{1FE2BA94-9F7A-4B40-8944-DB0D2718AF07}" srcOrd="0" destOrd="0" presId="urn:microsoft.com/office/officeart/2005/8/layout/process5"/>
    <dgm:cxn modelId="{A7A36B94-1395-4D34-83D6-D5799521A887}" type="presParOf" srcId="{43FA2744-F4EC-4707-8BC8-C4402DD561D2}" destId="{F3F1809D-9135-44F9-A832-AA369DF12A09}" srcOrd="2" destOrd="0" presId="urn:microsoft.com/office/officeart/2005/8/layout/process5"/>
    <dgm:cxn modelId="{1E5E55F6-4960-4921-A3E0-2BDC7FD8BB0C}" type="presParOf" srcId="{43FA2744-F4EC-4707-8BC8-C4402DD561D2}" destId="{BA6A3179-231F-47B3-ABF1-A621498AF038}" srcOrd="3" destOrd="0" presId="urn:microsoft.com/office/officeart/2005/8/layout/process5"/>
    <dgm:cxn modelId="{8466C4AA-0A0E-42AA-A909-9F1530AF5E57}" type="presParOf" srcId="{BA6A3179-231F-47B3-ABF1-A621498AF038}" destId="{509D96EE-FF19-4C8D-916F-DEA5735EE838}" srcOrd="0" destOrd="0" presId="urn:microsoft.com/office/officeart/2005/8/layout/process5"/>
    <dgm:cxn modelId="{91984B38-C9F4-4B47-A01E-BCDEC96A6F88}" type="presParOf" srcId="{43FA2744-F4EC-4707-8BC8-C4402DD561D2}" destId="{871CAE4B-3E0B-4DED-928B-E7D5ED95D5A5}" srcOrd="4"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89D9F-C676-463F-A6D7-AACEB4C45FD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DF36CB9-0C0F-400A-9AA1-9D1BB2EE8080}">
      <dgm:prSet phldrT="[Text]" phldr="0"/>
      <dgm:spPr/>
      <dgm:t>
        <a:bodyPr/>
        <a:lstStyle/>
        <a:p>
          <a:pPr rtl="0"/>
          <a:r>
            <a:rPr lang="en-US">
              <a:latin typeface="Calibri Light" panose="020F0302020204030204"/>
            </a:rPr>
            <a:t>Request SpaceX data</a:t>
          </a:r>
          <a:endParaRPr lang="en-US"/>
        </a:p>
      </dgm:t>
    </dgm:pt>
    <dgm:pt modelId="{A64391E2-BFC1-441E-B0B7-9434A54A1075}" type="parTrans" cxnId="{2AB13F38-B873-43A6-88F0-F3D8081905AA}">
      <dgm:prSet/>
      <dgm:spPr/>
      <dgm:t>
        <a:bodyPr/>
        <a:lstStyle/>
        <a:p>
          <a:endParaRPr lang="en-US"/>
        </a:p>
      </dgm:t>
    </dgm:pt>
    <dgm:pt modelId="{67BB23E0-F1BB-4BF8-B8E1-81D7F3FB0F4F}" type="sibTrans" cxnId="{2AB13F38-B873-43A6-88F0-F3D8081905AA}">
      <dgm:prSet/>
      <dgm:spPr/>
      <dgm:t>
        <a:bodyPr/>
        <a:lstStyle/>
        <a:p>
          <a:endParaRPr lang="en-US"/>
        </a:p>
      </dgm:t>
    </dgm:pt>
    <dgm:pt modelId="{F6192940-070C-4141-85A8-09D61BA0BE33}">
      <dgm:prSet phldrT="[Text]" phldr="0"/>
      <dgm:spPr/>
      <dgm:t>
        <a:bodyPr/>
        <a:lstStyle/>
        <a:p>
          <a:pPr rtl="0"/>
          <a:r>
            <a:rPr lang="en-US">
              <a:latin typeface="Calibri Light" panose="020F0302020204030204"/>
            </a:rPr>
            <a:t>Parse data</a:t>
          </a:r>
          <a:endParaRPr lang="en-US"/>
        </a:p>
      </dgm:t>
    </dgm:pt>
    <dgm:pt modelId="{82F1E068-EE54-487B-823D-26414EC33726}" type="parTrans" cxnId="{9336D59C-D456-4B17-B4E9-613ABFDEDE29}">
      <dgm:prSet/>
      <dgm:spPr/>
      <dgm:t>
        <a:bodyPr/>
        <a:lstStyle/>
        <a:p>
          <a:endParaRPr lang="en-US"/>
        </a:p>
      </dgm:t>
    </dgm:pt>
    <dgm:pt modelId="{025BDFE2-049A-4A09-8AE5-CB41E1EFEA50}" type="sibTrans" cxnId="{9336D59C-D456-4B17-B4E9-613ABFDEDE29}">
      <dgm:prSet/>
      <dgm:spPr/>
      <dgm:t>
        <a:bodyPr/>
        <a:lstStyle/>
        <a:p>
          <a:endParaRPr lang="en-US"/>
        </a:p>
      </dgm:t>
    </dgm:pt>
    <dgm:pt modelId="{E5D9DF30-095F-46E3-B4BC-63B60A5C79BE}">
      <dgm:prSet phldrT="[Text]" phldr="0"/>
      <dgm:spPr/>
      <dgm:t>
        <a:bodyPr/>
        <a:lstStyle/>
        <a:p>
          <a:pPr rtl="0"/>
          <a:r>
            <a:rPr lang="en-US">
              <a:latin typeface="Calibri Light" panose="020F0302020204030204"/>
            </a:rPr>
            <a:t>Collect data to data frame</a:t>
          </a:r>
          <a:endParaRPr lang="en-US"/>
        </a:p>
      </dgm:t>
    </dgm:pt>
    <dgm:pt modelId="{995AB8B6-2151-4674-8C34-C770AADBBF44}" type="parTrans" cxnId="{FD9D5222-26FD-44B9-B4B2-D2D429F2BBB1}">
      <dgm:prSet/>
      <dgm:spPr/>
      <dgm:t>
        <a:bodyPr/>
        <a:lstStyle/>
        <a:p>
          <a:endParaRPr lang="en-US"/>
        </a:p>
      </dgm:t>
    </dgm:pt>
    <dgm:pt modelId="{CB915A9A-E2D1-4155-98C0-EE822CB53684}" type="sibTrans" cxnId="{FD9D5222-26FD-44B9-B4B2-D2D429F2BBB1}">
      <dgm:prSet/>
      <dgm:spPr/>
      <dgm:t>
        <a:bodyPr/>
        <a:lstStyle/>
        <a:p>
          <a:endParaRPr lang="en-US"/>
        </a:p>
      </dgm:t>
    </dgm:pt>
    <dgm:pt modelId="{43FA2744-F4EC-4707-8BC8-C4402DD561D2}" type="pres">
      <dgm:prSet presAssocID="{FEE89D9F-C676-463F-A6D7-AACEB4C45FD3}" presName="diagram" presStyleCnt="0">
        <dgm:presLayoutVars>
          <dgm:dir/>
          <dgm:resizeHandles val="exact"/>
        </dgm:presLayoutVars>
      </dgm:prSet>
      <dgm:spPr/>
    </dgm:pt>
    <dgm:pt modelId="{F5E4E406-0B3D-44E8-8B7D-9E2C56957329}" type="pres">
      <dgm:prSet presAssocID="{5DF36CB9-0C0F-400A-9AA1-9D1BB2EE8080}" presName="node" presStyleLbl="node1" presStyleIdx="0" presStyleCnt="3">
        <dgm:presLayoutVars>
          <dgm:bulletEnabled val="1"/>
        </dgm:presLayoutVars>
      </dgm:prSet>
      <dgm:spPr/>
    </dgm:pt>
    <dgm:pt modelId="{BC6542D1-3106-40B9-88A8-835C0BC25415}" type="pres">
      <dgm:prSet presAssocID="{67BB23E0-F1BB-4BF8-B8E1-81D7F3FB0F4F}" presName="sibTrans" presStyleLbl="sibTrans2D1" presStyleIdx="0" presStyleCnt="2"/>
      <dgm:spPr/>
    </dgm:pt>
    <dgm:pt modelId="{1FE2BA94-9F7A-4B40-8944-DB0D2718AF07}" type="pres">
      <dgm:prSet presAssocID="{67BB23E0-F1BB-4BF8-B8E1-81D7F3FB0F4F}" presName="connectorText" presStyleLbl="sibTrans2D1" presStyleIdx="0" presStyleCnt="2"/>
      <dgm:spPr/>
    </dgm:pt>
    <dgm:pt modelId="{F3F1809D-9135-44F9-A832-AA369DF12A09}" type="pres">
      <dgm:prSet presAssocID="{F6192940-070C-4141-85A8-09D61BA0BE33}" presName="node" presStyleLbl="node1" presStyleIdx="1" presStyleCnt="3">
        <dgm:presLayoutVars>
          <dgm:bulletEnabled val="1"/>
        </dgm:presLayoutVars>
      </dgm:prSet>
      <dgm:spPr/>
    </dgm:pt>
    <dgm:pt modelId="{BA6A3179-231F-47B3-ABF1-A621498AF038}" type="pres">
      <dgm:prSet presAssocID="{025BDFE2-049A-4A09-8AE5-CB41E1EFEA50}" presName="sibTrans" presStyleLbl="sibTrans2D1" presStyleIdx="1" presStyleCnt="2"/>
      <dgm:spPr/>
    </dgm:pt>
    <dgm:pt modelId="{509D96EE-FF19-4C8D-916F-DEA5735EE838}" type="pres">
      <dgm:prSet presAssocID="{025BDFE2-049A-4A09-8AE5-CB41E1EFEA50}" presName="connectorText" presStyleLbl="sibTrans2D1" presStyleIdx="1" presStyleCnt="2"/>
      <dgm:spPr/>
    </dgm:pt>
    <dgm:pt modelId="{871CAE4B-3E0B-4DED-928B-E7D5ED95D5A5}" type="pres">
      <dgm:prSet presAssocID="{E5D9DF30-095F-46E3-B4BC-63B60A5C79BE}" presName="node" presStyleLbl="node1" presStyleIdx="2" presStyleCnt="3">
        <dgm:presLayoutVars>
          <dgm:bulletEnabled val="1"/>
        </dgm:presLayoutVars>
      </dgm:prSet>
      <dgm:spPr/>
    </dgm:pt>
  </dgm:ptLst>
  <dgm:cxnLst>
    <dgm:cxn modelId="{FD9D5222-26FD-44B9-B4B2-D2D429F2BBB1}" srcId="{FEE89D9F-C676-463F-A6D7-AACEB4C45FD3}" destId="{E5D9DF30-095F-46E3-B4BC-63B60A5C79BE}" srcOrd="2" destOrd="0" parTransId="{995AB8B6-2151-4674-8C34-C770AADBBF44}" sibTransId="{CB915A9A-E2D1-4155-98C0-EE822CB53684}"/>
    <dgm:cxn modelId="{2AB13F38-B873-43A6-88F0-F3D8081905AA}" srcId="{FEE89D9F-C676-463F-A6D7-AACEB4C45FD3}" destId="{5DF36CB9-0C0F-400A-9AA1-9D1BB2EE8080}" srcOrd="0" destOrd="0" parTransId="{A64391E2-BFC1-441E-B0B7-9434A54A1075}" sibTransId="{67BB23E0-F1BB-4BF8-B8E1-81D7F3FB0F4F}"/>
    <dgm:cxn modelId="{CE1BDA40-6BB6-4DFC-8BB4-94443AD84F45}" type="presOf" srcId="{67BB23E0-F1BB-4BF8-B8E1-81D7F3FB0F4F}" destId="{BC6542D1-3106-40B9-88A8-835C0BC25415}" srcOrd="0" destOrd="0" presId="urn:microsoft.com/office/officeart/2005/8/layout/process5"/>
    <dgm:cxn modelId="{E571D371-79B2-4D12-BA82-BC184B7FDD8F}" type="presOf" srcId="{5DF36CB9-0C0F-400A-9AA1-9D1BB2EE8080}" destId="{F5E4E406-0B3D-44E8-8B7D-9E2C56957329}" srcOrd="0" destOrd="0" presId="urn:microsoft.com/office/officeart/2005/8/layout/process5"/>
    <dgm:cxn modelId="{BB431A56-1ED0-4D26-8038-F5239C416C71}" type="presOf" srcId="{025BDFE2-049A-4A09-8AE5-CB41E1EFEA50}" destId="{509D96EE-FF19-4C8D-916F-DEA5735EE838}" srcOrd="1" destOrd="0" presId="urn:microsoft.com/office/officeart/2005/8/layout/process5"/>
    <dgm:cxn modelId="{01134297-BEBC-4B50-8FAB-F1900F1AF1D4}" type="presOf" srcId="{F6192940-070C-4141-85A8-09D61BA0BE33}" destId="{F3F1809D-9135-44F9-A832-AA369DF12A09}" srcOrd="0" destOrd="0" presId="urn:microsoft.com/office/officeart/2005/8/layout/process5"/>
    <dgm:cxn modelId="{9336D59C-D456-4B17-B4E9-613ABFDEDE29}" srcId="{FEE89D9F-C676-463F-A6D7-AACEB4C45FD3}" destId="{F6192940-070C-4141-85A8-09D61BA0BE33}" srcOrd="1" destOrd="0" parTransId="{82F1E068-EE54-487B-823D-26414EC33726}" sibTransId="{025BDFE2-049A-4A09-8AE5-CB41E1EFEA50}"/>
    <dgm:cxn modelId="{56C27C9F-6E3F-413A-B502-14052D5A508F}" type="presOf" srcId="{E5D9DF30-095F-46E3-B4BC-63B60A5C79BE}" destId="{871CAE4B-3E0B-4DED-928B-E7D5ED95D5A5}" srcOrd="0" destOrd="0" presId="urn:microsoft.com/office/officeart/2005/8/layout/process5"/>
    <dgm:cxn modelId="{B41992AB-B4B2-4870-AB73-65FA868B30C7}" type="presOf" srcId="{67BB23E0-F1BB-4BF8-B8E1-81D7F3FB0F4F}" destId="{1FE2BA94-9F7A-4B40-8944-DB0D2718AF07}" srcOrd="1" destOrd="0" presId="urn:microsoft.com/office/officeart/2005/8/layout/process5"/>
    <dgm:cxn modelId="{242E5CEE-0C9D-4B66-B6C8-DE9F55A10295}" type="presOf" srcId="{FEE89D9F-C676-463F-A6D7-AACEB4C45FD3}" destId="{43FA2744-F4EC-4707-8BC8-C4402DD561D2}" srcOrd="0" destOrd="0" presId="urn:microsoft.com/office/officeart/2005/8/layout/process5"/>
    <dgm:cxn modelId="{17C25BF5-0169-4A43-965B-9222133355F6}" type="presOf" srcId="{025BDFE2-049A-4A09-8AE5-CB41E1EFEA50}" destId="{BA6A3179-231F-47B3-ABF1-A621498AF038}" srcOrd="0" destOrd="0" presId="urn:microsoft.com/office/officeart/2005/8/layout/process5"/>
    <dgm:cxn modelId="{73C867B7-5768-4223-8648-49E07EEF7CF9}" type="presParOf" srcId="{43FA2744-F4EC-4707-8BC8-C4402DD561D2}" destId="{F5E4E406-0B3D-44E8-8B7D-9E2C56957329}" srcOrd="0" destOrd="0" presId="urn:microsoft.com/office/officeart/2005/8/layout/process5"/>
    <dgm:cxn modelId="{C157ECD5-B85A-4336-B9FB-8D0A84914FB8}" type="presParOf" srcId="{43FA2744-F4EC-4707-8BC8-C4402DD561D2}" destId="{BC6542D1-3106-40B9-88A8-835C0BC25415}" srcOrd="1" destOrd="0" presId="urn:microsoft.com/office/officeart/2005/8/layout/process5"/>
    <dgm:cxn modelId="{F6935F33-F36F-42B1-B2E6-83045F4298FC}" type="presParOf" srcId="{BC6542D1-3106-40B9-88A8-835C0BC25415}" destId="{1FE2BA94-9F7A-4B40-8944-DB0D2718AF07}" srcOrd="0" destOrd="0" presId="urn:microsoft.com/office/officeart/2005/8/layout/process5"/>
    <dgm:cxn modelId="{A7A36B94-1395-4D34-83D6-D5799521A887}" type="presParOf" srcId="{43FA2744-F4EC-4707-8BC8-C4402DD561D2}" destId="{F3F1809D-9135-44F9-A832-AA369DF12A09}" srcOrd="2" destOrd="0" presId="urn:microsoft.com/office/officeart/2005/8/layout/process5"/>
    <dgm:cxn modelId="{1E5E55F6-4960-4921-A3E0-2BDC7FD8BB0C}" type="presParOf" srcId="{43FA2744-F4EC-4707-8BC8-C4402DD561D2}" destId="{BA6A3179-231F-47B3-ABF1-A621498AF038}" srcOrd="3" destOrd="0" presId="urn:microsoft.com/office/officeart/2005/8/layout/process5"/>
    <dgm:cxn modelId="{8466C4AA-0A0E-42AA-A909-9F1530AF5E57}" type="presParOf" srcId="{BA6A3179-231F-47B3-ABF1-A621498AF038}" destId="{509D96EE-FF19-4C8D-916F-DEA5735EE838}" srcOrd="0" destOrd="0" presId="urn:microsoft.com/office/officeart/2005/8/layout/process5"/>
    <dgm:cxn modelId="{91984B38-C9F4-4B47-A01E-BCDEC96A6F88}" type="presParOf" srcId="{43FA2744-F4EC-4707-8BC8-C4402DD561D2}" destId="{871CAE4B-3E0B-4DED-928B-E7D5ED95D5A5}"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436137-207B-41BD-BF76-3023536218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EBF6302-7ED0-447F-88FE-F05A411B73B0}">
      <dgm:prSet phldrT="[Text]" phldr="0"/>
      <dgm:spPr/>
      <dgm:t>
        <a:bodyPr/>
        <a:lstStyle/>
        <a:p>
          <a:pPr rtl="0"/>
          <a:r>
            <a:rPr lang="en-US">
              <a:latin typeface="Calibri Light" panose="020F0302020204030204"/>
            </a:rPr>
            <a:t>Request Wiki page</a:t>
          </a:r>
          <a:endParaRPr lang="en-US"/>
        </a:p>
      </dgm:t>
    </dgm:pt>
    <dgm:pt modelId="{5720F708-417D-46D6-B435-2EFA8D3EE61E}" type="parTrans" cxnId="{AD9D67BB-6D40-4D11-9915-A74397E86D36}">
      <dgm:prSet/>
      <dgm:spPr/>
      <dgm:t>
        <a:bodyPr/>
        <a:lstStyle/>
        <a:p>
          <a:endParaRPr lang="en-US"/>
        </a:p>
      </dgm:t>
    </dgm:pt>
    <dgm:pt modelId="{9F04AA3D-E1DD-42F1-B1B9-2EA4620E2318}" type="sibTrans" cxnId="{AD9D67BB-6D40-4D11-9915-A74397E86D36}">
      <dgm:prSet/>
      <dgm:spPr/>
      <dgm:t>
        <a:bodyPr/>
        <a:lstStyle/>
        <a:p>
          <a:endParaRPr lang="en-US"/>
        </a:p>
      </dgm:t>
    </dgm:pt>
    <dgm:pt modelId="{62030314-CBCA-4B0F-8CD1-CD976A98331F}">
      <dgm:prSet phldrT="[Text]" phldr="0"/>
      <dgm:spPr/>
      <dgm:t>
        <a:bodyPr/>
        <a:lstStyle/>
        <a:p>
          <a:pPr rtl="0"/>
          <a:r>
            <a:rPr lang="en-US">
              <a:latin typeface="Calibri Light" panose="020F0302020204030204"/>
            </a:rPr>
            <a:t>Extract all column/variable</a:t>
          </a:r>
          <a:endParaRPr lang="en-US"/>
        </a:p>
      </dgm:t>
    </dgm:pt>
    <dgm:pt modelId="{9A168224-DAB0-41B7-A458-C1E14203F4BF}" type="parTrans" cxnId="{FFE4B0AF-54B5-4C6A-844D-B7150D3F3B9A}">
      <dgm:prSet/>
      <dgm:spPr/>
      <dgm:t>
        <a:bodyPr/>
        <a:lstStyle/>
        <a:p>
          <a:endParaRPr lang="en-US"/>
        </a:p>
      </dgm:t>
    </dgm:pt>
    <dgm:pt modelId="{1B2F156B-D264-4B14-AE55-8FF8356C01D4}" type="sibTrans" cxnId="{FFE4B0AF-54B5-4C6A-844D-B7150D3F3B9A}">
      <dgm:prSet/>
      <dgm:spPr/>
      <dgm:t>
        <a:bodyPr/>
        <a:lstStyle/>
        <a:p>
          <a:endParaRPr lang="en-US"/>
        </a:p>
      </dgm:t>
    </dgm:pt>
    <dgm:pt modelId="{06AAD5AA-4D2C-49CD-B12A-71F0C1B77446}">
      <dgm:prSet phldrT="[Text]" phldr="0"/>
      <dgm:spPr/>
      <dgm:t>
        <a:bodyPr/>
        <a:lstStyle/>
        <a:p>
          <a:pPr rtl="0"/>
          <a:r>
            <a:rPr lang="en-US">
              <a:latin typeface="Calibri Light" panose="020F0302020204030204"/>
            </a:rPr>
            <a:t>Create data frame</a:t>
          </a:r>
          <a:endParaRPr lang="en-US"/>
        </a:p>
      </dgm:t>
    </dgm:pt>
    <dgm:pt modelId="{7B1D556B-3A2F-47DB-8E0C-58CB8507D542}" type="parTrans" cxnId="{B6E5F1B8-1DC2-44BE-89EF-9E2D3533C0D8}">
      <dgm:prSet/>
      <dgm:spPr/>
      <dgm:t>
        <a:bodyPr/>
        <a:lstStyle/>
        <a:p>
          <a:endParaRPr lang="en-US"/>
        </a:p>
      </dgm:t>
    </dgm:pt>
    <dgm:pt modelId="{29B11651-67FE-4999-8DFF-5797B02989EE}" type="sibTrans" cxnId="{B6E5F1B8-1DC2-44BE-89EF-9E2D3533C0D8}">
      <dgm:prSet/>
      <dgm:spPr/>
      <dgm:t>
        <a:bodyPr/>
        <a:lstStyle/>
        <a:p>
          <a:endParaRPr lang="en-US"/>
        </a:p>
      </dgm:t>
    </dgm:pt>
    <dgm:pt modelId="{E2F909AC-0BD2-4C07-95F2-C77117BC2536}" type="pres">
      <dgm:prSet presAssocID="{29436137-207B-41BD-BF76-302353621849}" presName="diagram" presStyleCnt="0">
        <dgm:presLayoutVars>
          <dgm:dir/>
          <dgm:resizeHandles val="exact"/>
        </dgm:presLayoutVars>
      </dgm:prSet>
      <dgm:spPr/>
    </dgm:pt>
    <dgm:pt modelId="{485939F3-CCA1-43DA-8B02-31FE0A4F94B6}" type="pres">
      <dgm:prSet presAssocID="{9EBF6302-7ED0-447F-88FE-F05A411B73B0}" presName="node" presStyleLbl="node1" presStyleIdx="0" presStyleCnt="3">
        <dgm:presLayoutVars>
          <dgm:bulletEnabled val="1"/>
        </dgm:presLayoutVars>
      </dgm:prSet>
      <dgm:spPr/>
    </dgm:pt>
    <dgm:pt modelId="{6A75ECE7-4F13-4A40-8227-77529E751431}" type="pres">
      <dgm:prSet presAssocID="{9F04AA3D-E1DD-42F1-B1B9-2EA4620E2318}" presName="sibTrans" presStyleLbl="sibTrans2D1" presStyleIdx="0" presStyleCnt="2"/>
      <dgm:spPr/>
    </dgm:pt>
    <dgm:pt modelId="{875A8F23-61A1-4D9D-B180-3910FDB6F7D0}" type="pres">
      <dgm:prSet presAssocID="{9F04AA3D-E1DD-42F1-B1B9-2EA4620E2318}" presName="connectorText" presStyleLbl="sibTrans2D1" presStyleIdx="0" presStyleCnt="2"/>
      <dgm:spPr/>
    </dgm:pt>
    <dgm:pt modelId="{0557470B-EAE3-476F-A485-C4164A7212B8}" type="pres">
      <dgm:prSet presAssocID="{62030314-CBCA-4B0F-8CD1-CD976A98331F}" presName="node" presStyleLbl="node1" presStyleIdx="1" presStyleCnt="3">
        <dgm:presLayoutVars>
          <dgm:bulletEnabled val="1"/>
        </dgm:presLayoutVars>
      </dgm:prSet>
      <dgm:spPr/>
    </dgm:pt>
    <dgm:pt modelId="{D11DD2CD-AF2F-479F-8762-231435EAE4B0}" type="pres">
      <dgm:prSet presAssocID="{1B2F156B-D264-4B14-AE55-8FF8356C01D4}" presName="sibTrans" presStyleLbl="sibTrans2D1" presStyleIdx="1" presStyleCnt="2"/>
      <dgm:spPr/>
    </dgm:pt>
    <dgm:pt modelId="{C9B13941-2064-49E9-A8A2-842624AD1945}" type="pres">
      <dgm:prSet presAssocID="{1B2F156B-D264-4B14-AE55-8FF8356C01D4}" presName="connectorText" presStyleLbl="sibTrans2D1" presStyleIdx="1" presStyleCnt="2"/>
      <dgm:spPr/>
    </dgm:pt>
    <dgm:pt modelId="{F3EDA85D-CEAF-4DEC-BCDF-7EB6B4DA5CF2}" type="pres">
      <dgm:prSet presAssocID="{06AAD5AA-4D2C-49CD-B12A-71F0C1B77446}" presName="node" presStyleLbl="node1" presStyleIdx="2" presStyleCnt="3">
        <dgm:presLayoutVars>
          <dgm:bulletEnabled val="1"/>
        </dgm:presLayoutVars>
      </dgm:prSet>
      <dgm:spPr/>
    </dgm:pt>
  </dgm:ptLst>
  <dgm:cxnLst>
    <dgm:cxn modelId="{F6ABC31E-5C85-414B-958E-19014D085418}" type="presOf" srcId="{9F04AA3D-E1DD-42F1-B1B9-2EA4620E2318}" destId="{6A75ECE7-4F13-4A40-8227-77529E751431}" srcOrd="0" destOrd="0" presId="urn:microsoft.com/office/officeart/2005/8/layout/process5"/>
    <dgm:cxn modelId="{51961F35-4339-49B8-95A8-3267012B1ADE}" type="presOf" srcId="{1B2F156B-D264-4B14-AE55-8FF8356C01D4}" destId="{D11DD2CD-AF2F-479F-8762-231435EAE4B0}" srcOrd="0" destOrd="0" presId="urn:microsoft.com/office/officeart/2005/8/layout/process5"/>
    <dgm:cxn modelId="{B4D6053F-EA3B-4091-B5BA-7B2DB6825FEE}" type="presOf" srcId="{1B2F156B-D264-4B14-AE55-8FF8356C01D4}" destId="{C9B13941-2064-49E9-A8A2-842624AD1945}" srcOrd="1" destOrd="0" presId="urn:microsoft.com/office/officeart/2005/8/layout/process5"/>
    <dgm:cxn modelId="{19271A42-F604-46D0-B219-757C39E85312}" type="presOf" srcId="{9F04AA3D-E1DD-42F1-B1B9-2EA4620E2318}" destId="{875A8F23-61A1-4D9D-B180-3910FDB6F7D0}" srcOrd="1" destOrd="0" presId="urn:microsoft.com/office/officeart/2005/8/layout/process5"/>
    <dgm:cxn modelId="{FFE4B0AF-54B5-4C6A-844D-B7150D3F3B9A}" srcId="{29436137-207B-41BD-BF76-302353621849}" destId="{62030314-CBCA-4B0F-8CD1-CD976A98331F}" srcOrd="1" destOrd="0" parTransId="{9A168224-DAB0-41B7-A458-C1E14203F4BF}" sibTransId="{1B2F156B-D264-4B14-AE55-8FF8356C01D4}"/>
    <dgm:cxn modelId="{B6E5F1B8-1DC2-44BE-89EF-9E2D3533C0D8}" srcId="{29436137-207B-41BD-BF76-302353621849}" destId="{06AAD5AA-4D2C-49CD-B12A-71F0C1B77446}" srcOrd="2" destOrd="0" parTransId="{7B1D556B-3A2F-47DB-8E0C-58CB8507D542}" sibTransId="{29B11651-67FE-4999-8DFF-5797B02989EE}"/>
    <dgm:cxn modelId="{AD9D67BB-6D40-4D11-9915-A74397E86D36}" srcId="{29436137-207B-41BD-BF76-302353621849}" destId="{9EBF6302-7ED0-447F-88FE-F05A411B73B0}" srcOrd="0" destOrd="0" parTransId="{5720F708-417D-46D6-B435-2EFA8D3EE61E}" sibTransId="{9F04AA3D-E1DD-42F1-B1B9-2EA4620E2318}"/>
    <dgm:cxn modelId="{94FC83C8-EC0B-4C5E-9199-3467AE374573}" type="presOf" srcId="{62030314-CBCA-4B0F-8CD1-CD976A98331F}" destId="{0557470B-EAE3-476F-A485-C4164A7212B8}" srcOrd="0" destOrd="0" presId="urn:microsoft.com/office/officeart/2005/8/layout/process5"/>
    <dgm:cxn modelId="{FA128FCC-9EB3-4ACA-9843-063B519658C1}" type="presOf" srcId="{9EBF6302-7ED0-447F-88FE-F05A411B73B0}" destId="{485939F3-CCA1-43DA-8B02-31FE0A4F94B6}" srcOrd="0" destOrd="0" presId="urn:microsoft.com/office/officeart/2005/8/layout/process5"/>
    <dgm:cxn modelId="{D7C11AD3-C679-429B-9E57-BB0C33B3E7C2}" type="presOf" srcId="{06AAD5AA-4D2C-49CD-B12A-71F0C1B77446}" destId="{F3EDA85D-CEAF-4DEC-BCDF-7EB6B4DA5CF2}" srcOrd="0" destOrd="0" presId="urn:microsoft.com/office/officeart/2005/8/layout/process5"/>
    <dgm:cxn modelId="{8AC92DD8-557B-4452-B4DA-76514D29B15B}" type="presOf" srcId="{29436137-207B-41BD-BF76-302353621849}" destId="{E2F909AC-0BD2-4C07-95F2-C77117BC2536}" srcOrd="0" destOrd="0" presId="urn:microsoft.com/office/officeart/2005/8/layout/process5"/>
    <dgm:cxn modelId="{176670C8-8DC7-4969-AB60-8416B5576E47}" type="presParOf" srcId="{E2F909AC-0BD2-4C07-95F2-C77117BC2536}" destId="{485939F3-CCA1-43DA-8B02-31FE0A4F94B6}" srcOrd="0" destOrd="0" presId="urn:microsoft.com/office/officeart/2005/8/layout/process5"/>
    <dgm:cxn modelId="{06FD3F0F-D440-4E4D-A94D-CA94EDC61310}" type="presParOf" srcId="{E2F909AC-0BD2-4C07-95F2-C77117BC2536}" destId="{6A75ECE7-4F13-4A40-8227-77529E751431}" srcOrd="1" destOrd="0" presId="urn:microsoft.com/office/officeart/2005/8/layout/process5"/>
    <dgm:cxn modelId="{20E03FC2-6D63-473F-ACDD-587786DD9790}" type="presParOf" srcId="{6A75ECE7-4F13-4A40-8227-77529E751431}" destId="{875A8F23-61A1-4D9D-B180-3910FDB6F7D0}" srcOrd="0" destOrd="0" presId="urn:microsoft.com/office/officeart/2005/8/layout/process5"/>
    <dgm:cxn modelId="{35692F58-7A62-40E2-838B-7BADE6CE7693}" type="presParOf" srcId="{E2F909AC-0BD2-4C07-95F2-C77117BC2536}" destId="{0557470B-EAE3-476F-A485-C4164A7212B8}" srcOrd="2" destOrd="0" presId="urn:microsoft.com/office/officeart/2005/8/layout/process5"/>
    <dgm:cxn modelId="{519A27D0-C747-4B0F-A4FC-E8D4BD301DC7}" type="presParOf" srcId="{E2F909AC-0BD2-4C07-95F2-C77117BC2536}" destId="{D11DD2CD-AF2F-479F-8762-231435EAE4B0}" srcOrd="3" destOrd="0" presId="urn:microsoft.com/office/officeart/2005/8/layout/process5"/>
    <dgm:cxn modelId="{B4C72CF5-2769-4328-B019-E25BCD766024}" type="presParOf" srcId="{D11DD2CD-AF2F-479F-8762-231435EAE4B0}" destId="{C9B13941-2064-49E9-A8A2-842624AD1945}" srcOrd="0" destOrd="0" presId="urn:microsoft.com/office/officeart/2005/8/layout/process5"/>
    <dgm:cxn modelId="{EDF72382-FEA2-4773-A257-8E7F67AC678E}" type="presParOf" srcId="{E2F909AC-0BD2-4C07-95F2-C77117BC2536}" destId="{F3EDA85D-CEAF-4DEC-BCDF-7EB6B4DA5CF2}"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1AB84B-2C7B-4CAA-900E-E95996A8F165}" type="doc">
      <dgm:prSet loTypeId="urn:microsoft.com/office/officeart/2005/8/layout/process1" loCatId="process" qsTypeId="urn:microsoft.com/office/officeart/2005/8/quickstyle/simple1" qsCatId="simple" csTypeId="urn:microsoft.com/office/officeart/2005/8/colors/accent1_2" csCatId="accent1" phldr="1"/>
      <dgm:spPr/>
    </dgm:pt>
    <dgm:pt modelId="{48C63B13-3C66-443F-A4F5-6AB9A044C508}">
      <dgm:prSet phldrT="[Text]" phldr="0"/>
      <dgm:spPr/>
      <dgm:t>
        <a:bodyPr/>
        <a:lstStyle/>
        <a:p>
          <a:r>
            <a:rPr lang="en-US"/>
            <a:t>Creating Landing class</a:t>
          </a:r>
        </a:p>
      </dgm:t>
    </dgm:pt>
    <dgm:pt modelId="{E7BD472F-2151-44E6-B6F8-B225FD853B88}" type="parTrans" cxnId="{8D44BB5F-7ACB-4B8A-B0D2-DA9A9E783EE5}">
      <dgm:prSet/>
      <dgm:spPr/>
    </dgm:pt>
    <dgm:pt modelId="{782AAF82-A031-406A-BB3B-637C69C310BA}" type="sibTrans" cxnId="{8D44BB5F-7ACB-4B8A-B0D2-DA9A9E783EE5}">
      <dgm:prSet/>
      <dgm:spPr/>
      <dgm:t>
        <a:bodyPr/>
        <a:lstStyle/>
        <a:p>
          <a:endParaRPr lang="en-US"/>
        </a:p>
      </dgm:t>
    </dgm:pt>
    <dgm:pt modelId="{9B85BF0E-D499-48DB-B0AD-20DBCE90BECC}">
      <dgm:prSet phldr="0"/>
      <dgm:spPr/>
      <dgm:t>
        <a:bodyPr/>
        <a:lstStyle/>
        <a:p>
          <a:pPr rtl="0"/>
          <a:r>
            <a:rPr lang="en-US"/>
            <a:t>Deal with missing value</a:t>
          </a:r>
        </a:p>
      </dgm:t>
    </dgm:pt>
    <dgm:pt modelId="{93E117BC-3E30-476F-9CA4-68593DBF2A6B}" type="parTrans" cxnId="{7E0F0E70-64E6-45E6-8F5F-AAF622CDD618}">
      <dgm:prSet/>
      <dgm:spPr/>
    </dgm:pt>
    <dgm:pt modelId="{8F6EFD6D-7AD9-4850-BD33-12100D61D100}" type="sibTrans" cxnId="{7E0F0E70-64E6-45E6-8F5F-AAF622CDD618}">
      <dgm:prSet/>
      <dgm:spPr/>
      <dgm:t>
        <a:bodyPr/>
        <a:lstStyle/>
        <a:p>
          <a:endParaRPr lang="en-US"/>
        </a:p>
      </dgm:t>
    </dgm:pt>
    <dgm:pt modelId="{8B5EB111-5DB9-4343-ADE6-5C979461C72A}">
      <dgm:prSet phldr="0"/>
      <dgm:spPr/>
      <dgm:t>
        <a:bodyPr/>
        <a:lstStyle/>
        <a:p>
          <a:r>
            <a:rPr lang="en-US"/>
            <a:t>Data Analysis</a:t>
          </a:r>
        </a:p>
      </dgm:t>
    </dgm:pt>
    <dgm:pt modelId="{55E8F4E7-A5F9-4A5C-89C8-1D6813079B0E}" type="parTrans" cxnId="{3DE4B42A-E190-4627-8E4A-BEDE18846D62}">
      <dgm:prSet/>
      <dgm:spPr/>
    </dgm:pt>
    <dgm:pt modelId="{757FC200-72C9-432E-A9DA-4FB687ED2471}" type="sibTrans" cxnId="{3DE4B42A-E190-4627-8E4A-BEDE18846D62}">
      <dgm:prSet/>
      <dgm:spPr/>
      <dgm:t>
        <a:bodyPr/>
        <a:lstStyle/>
        <a:p>
          <a:endParaRPr lang="en-US"/>
        </a:p>
      </dgm:t>
    </dgm:pt>
    <dgm:pt modelId="{0A5E9447-5EAE-429C-81BC-A1893211CC4A}" type="pres">
      <dgm:prSet presAssocID="{D41AB84B-2C7B-4CAA-900E-E95996A8F165}" presName="Name0" presStyleCnt="0">
        <dgm:presLayoutVars>
          <dgm:dir/>
          <dgm:resizeHandles val="exact"/>
        </dgm:presLayoutVars>
      </dgm:prSet>
      <dgm:spPr/>
    </dgm:pt>
    <dgm:pt modelId="{565728E0-41F7-425B-A87C-ECC1976A53CF}" type="pres">
      <dgm:prSet presAssocID="{9B85BF0E-D499-48DB-B0AD-20DBCE90BECC}" presName="node" presStyleLbl="node1" presStyleIdx="0" presStyleCnt="3">
        <dgm:presLayoutVars>
          <dgm:bulletEnabled val="1"/>
        </dgm:presLayoutVars>
      </dgm:prSet>
      <dgm:spPr/>
    </dgm:pt>
    <dgm:pt modelId="{B21C42F5-3EEA-40E3-BB05-73D5B7081C8D}" type="pres">
      <dgm:prSet presAssocID="{8F6EFD6D-7AD9-4850-BD33-12100D61D100}" presName="sibTrans" presStyleLbl="sibTrans2D1" presStyleIdx="0" presStyleCnt="2"/>
      <dgm:spPr/>
    </dgm:pt>
    <dgm:pt modelId="{979E7E60-7BC8-49E9-A765-D5D5273B7782}" type="pres">
      <dgm:prSet presAssocID="{8F6EFD6D-7AD9-4850-BD33-12100D61D100}" presName="connectorText" presStyleLbl="sibTrans2D1" presStyleIdx="0" presStyleCnt="2"/>
      <dgm:spPr/>
    </dgm:pt>
    <dgm:pt modelId="{E062C8A5-CFF3-44BD-AF2D-8F7693582279}" type="pres">
      <dgm:prSet presAssocID="{8B5EB111-5DB9-4343-ADE6-5C979461C72A}" presName="node" presStyleLbl="node1" presStyleIdx="1" presStyleCnt="3">
        <dgm:presLayoutVars>
          <dgm:bulletEnabled val="1"/>
        </dgm:presLayoutVars>
      </dgm:prSet>
      <dgm:spPr/>
    </dgm:pt>
    <dgm:pt modelId="{25F86BA2-CB12-4B7F-9EC9-A2F8909700E5}" type="pres">
      <dgm:prSet presAssocID="{757FC200-72C9-432E-A9DA-4FB687ED2471}" presName="sibTrans" presStyleLbl="sibTrans2D1" presStyleIdx="1" presStyleCnt="2"/>
      <dgm:spPr/>
    </dgm:pt>
    <dgm:pt modelId="{67ECAE36-FB29-46BA-A66D-FEE54762E054}" type="pres">
      <dgm:prSet presAssocID="{757FC200-72C9-432E-A9DA-4FB687ED2471}" presName="connectorText" presStyleLbl="sibTrans2D1" presStyleIdx="1" presStyleCnt="2"/>
      <dgm:spPr/>
    </dgm:pt>
    <dgm:pt modelId="{2A494F1F-03E6-4B28-A6DB-44EADF313358}" type="pres">
      <dgm:prSet presAssocID="{48C63B13-3C66-443F-A4F5-6AB9A044C508}" presName="node" presStyleLbl="node1" presStyleIdx="2" presStyleCnt="3">
        <dgm:presLayoutVars>
          <dgm:bulletEnabled val="1"/>
        </dgm:presLayoutVars>
      </dgm:prSet>
      <dgm:spPr/>
    </dgm:pt>
  </dgm:ptLst>
  <dgm:cxnLst>
    <dgm:cxn modelId="{89A85B00-5CF7-4563-BE88-BEB87CF47591}" type="presOf" srcId="{8F6EFD6D-7AD9-4850-BD33-12100D61D100}" destId="{B21C42F5-3EEA-40E3-BB05-73D5B7081C8D}" srcOrd="0" destOrd="0" presId="urn:microsoft.com/office/officeart/2005/8/layout/process1"/>
    <dgm:cxn modelId="{22FDA217-D764-4A7E-B6AF-C4FAA7BDA69E}" type="presOf" srcId="{48C63B13-3C66-443F-A4F5-6AB9A044C508}" destId="{2A494F1F-03E6-4B28-A6DB-44EADF313358}" srcOrd="0" destOrd="0" presId="urn:microsoft.com/office/officeart/2005/8/layout/process1"/>
    <dgm:cxn modelId="{3DE4B42A-E190-4627-8E4A-BEDE18846D62}" srcId="{D41AB84B-2C7B-4CAA-900E-E95996A8F165}" destId="{8B5EB111-5DB9-4343-ADE6-5C979461C72A}" srcOrd="1" destOrd="0" parTransId="{55E8F4E7-A5F9-4A5C-89C8-1D6813079B0E}" sibTransId="{757FC200-72C9-432E-A9DA-4FB687ED2471}"/>
    <dgm:cxn modelId="{3D35422F-68FD-4C52-AEF1-190D585C6467}" type="presOf" srcId="{8F6EFD6D-7AD9-4850-BD33-12100D61D100}" destId="{979E7E60-7BC8-49E9-A765-D5D5273B7782}" srcOrd="1" destOrd="0" presId="urn:microsoft.com/office/officeart/2005/8/layout/process1"/>
    <dgm:cxn modelId="{8D44BB5F-7ACB-4B8A-B0D2-DA9A9E783EE5}" srcId="{D41AB84B-2C7B-4CAA-900E-E95996A8F165}" destId="{48C63B13-3C66-443F-A4F5-6AB9A044C508}" srcOrd="2" destOrd="0" parTransId="{E7BD472F-2151-44E6-B6F8-B225FD853B88}" sibTransId="{782AAF82-A031-406A-BB3B-637C69C310BA}"/>
    <dgm:cxn modelId="{7E0F0E70-64E6-45E6-8F5F-AAF622CDD618}" srcId="{D41AB84B-2C7B-4CAA-900E-E95996A8F165}" destId="{9B85BF0E-D499-48DB-B0AD-20DBCE90BECC}" srcOrd="0" destOrd="0" parTransId="{93E117BC-3E30-476F-9CA4-68593DBF2A6B}" sibTransId="{8F6EFD6D-7AD9-4850-BD33-12100D61D100}"/>
    <dgm:cxn modelId="{B8EEE285-50A9-4FA2-8087-3A56BB0D0E87}" type="presOf" srcId="{757FC200-72C9-432E-A9DA-4FB687ED2471}" destId="{25F86BA2-CB12-4B7F-9EC9-A2F8909700E5}" srcOrd="0" destOrd="0" presId="urn:microsoft.com/office/officeart/2005/8/layout/process1"/>
    <dgm:cxn modelId="{371F8EA8-F516-43E5-870D-E94EF82642CF}" type="presOf" srcId="{757FC200-72C9-432E-A9DA-4FB687ED2471}" destId="{67ECAE36-FB29-46BA-A66D-FEE54762E054}" srcOrd="1" destOrd="0" presId="urn:microsoft.com/office/officeart/2005/8/layout/process1"/>
    <dgm:cxn modelId="{6095B7AF-EF51-4DBC-AF79-CC7840021169}" type="presOf" srcId="{9B85BF0E-D499-48DB-B0AD-20DBCE90BECC}" destId="{565728E0-41F7-425B-A87C-ECC1976A53CF}" srcOrd="0" destOrd="0" presId="urn:microsoft.com/office/officeart/2005/8/layout/process1"/>
    <dgm:cxn modelId="{4B5B49CC-E759-44D2-8595-6C211D875E71}" type="presOf" srcId="{D41AB84B-2C7B-4CAA-900E-E95996A8F165}" destId="{0A5E9447-5EAE-429C-81BC-A1893211CC4A}" srcOrd="0" destOrd="0" presId="urn:microsoft.com/office/officeart/2005/8/layout/process1"/>
    <dgm:cxn modelId="{BBC2BBF7-5819-40A8-94FB-599D24EF8641}" type="presOf" srcId="{8B5EB111-5DB9-4343-ADE6-5C979461C72A}" destId="{E062C8A5-CFF3-44BD-AF2D-8F7693582279}" srcOrd="0" destOrd="0" presId="urn:microsoft.com/office/officeart/2005/8/layout/process1"/>
    <dgm:cxn modelId="{BF304A9E-716F-4894-878C-ADF40972B7E5}" type="presParOf" srcId="{0A5E9447-5EAE-429C-81BC-A1893211CC4A}" destId="{565728E0-41F7-425B-A87C-ECC1976A53CF}" srcOrd="0" destOrd="0" presId="urn:microsoft.com/office/officeart/2005/8/layout/process1"/>
    <dgm:cxn modelId="{C3D95E7B-EB0F-4644-9C56-C2100345528A}" type="presParOf" srcId="{0A5E9447-5EAE-429C-81BC-A1893211CC4A}" destId="{B21C42F5-3EEA-40E3-BB05-73D5B7081C8D}" srcOrd="1" destOrd="0" presId="urn:microsoft.com/office/officeart/2005/8/layout/process1"/>
    <dgm:cxn modelId="{C790A1A9-E792-46BE-AC3C-4BDA69D68F6D}" type="presParOf" srcId="{B21C42F5-3EEA-40E3-BB05-73D5B7081C8D}" destId="{979E7E60-7BC8-49E9-A765-D5D5273B7782}" srcOrd="0" destOrd="0" presId="urn:microsoft.com/office/officeart/2005/8/layout/process1"/>
    <dgm:cxn modelId="{5CBBADB5-E278-4534-A5C3-1A581A44B2FC}" type="presParOf" srcId="{0A5E9447-5EAE-429C-81BC-A1893211CC4A}" destId="{E062C8A5-CFF3-44BD-AF2D-8F7693582279}" srcOrd="2" destOrd="0" presId="urn:microsoft.com/office/officeart/2005/8/layout/process1"/>
    <dgm:cxn modelId="{425FA51E-0F08-46A4-8884-9C61DC7B6A05}" type="presParOf" srcId="{0A5E9447-5EAE-429C-81BC-A1893211CC4A}" destId="{25F86BA2-CB12-4B7F-9EC9-A2F8909700E5}" srcOrd="3" destOrd="0" presId="urn:microsoft.com/office/officeart/2005/8/layout/process1"/>
    <dgm:cxn modelId="{80E448EB-6F40-4ABF-9404-F9D6664974AE}" type="presParOf" srcId="{25F86BA2-CB12-4B7F-9EC9-A2F8909700E5}" destId="{67ECAE36-FB29-46BA-A66D-FEE54762E054}" srcOrd="0" destOrd="0" presId="urn:microsoft.com/office/officeart/2005/8/layout/process1"/>
    <dgm:cxn modelId="{1DA31505-3CF3-41AD-B8C8-09D7F1EBFA08}" type="presParOf" srcId="{0A5E9447-5EAE-429C-81BC-A1893211CC4A}" destId="{2A494F1F-03E6-4B28-A6DB-44EADF31335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1929D0-9ECC-4876-B5FF-B11C6FCADC0E}" type="doc">
      <dgm:prSet loTypeId="urn:microsoft.com/office/officeart/2005/8/layout/process1" loCatId="process" qsTypeId="urn:microsoft.com/office/officeart/2005/8/quickstyle/simple1" qsCatId="simple" csTypeId="urn:microsoft.com/office/officeart/2005/8/colors/accent1_2" csCatId="accent1" phldr="1"/>
      <dgm:spPr/>
    </dgm:pt>
    <dgm:pt modelId="{BAC08A13-AB79-4CBE-8AEE-E9B44AEEC9FE}">
      <dgm:prSet phldrT="[Text]" phldr="0"/>
      <dgm:spPr/>
      <dgm:t>
        <a:bodyPr/>
        <a:lstStyle/>
        <a:p>
          <a:r>
            <a:rPr lang="en-US" dirty="0"/>
            <a:t>Predict using Test Data</a:t>
          </a:r>
        </a:p>
      </dgm:t>
    </dgm:pt>
    <dgm:pt modelId="{7557B300-192E-45C4-BED8-42652F92DDA0}" type="parTrans" cxnId="{89924D12-477C-426D-AC5B-3C50EE47A94E}">
      <dgm:prSet/>
      <dgm:spPr/>
      <dgm:t>
        <a:bodyPr/>
        <a:lstStyle/>
        <a:p>
          <a:endParaRPr lang="en-ID"/>
        </a:p>
      </dgm:t>
    </dgm:pt>
    <dgm:pt modelId="{FAE7E094-79BC-4F7B-9E46-FC89531B2404}" type="sibTrans" cxnId="{89924D12-477C-426D-AC5B-3C50EE47A94E}">
      <dgm:prSet/>
      <dgm:spPr/>
      <dgm:t>
        <a:bodyPr/>
        <a:lstStyle/>
        <a:p>
          <a:endParaRPr lang="en-US"/>
        </a:p>
      </dgm:t>
    </dgm:pt>
    <dgm:pt modelId="{70594FBE-F58B-43B5-A137-F9142AB432EC}">
      <dgm:prSet phldrT="[Text]" phldr="0"/>
      <dgm:spPr/>
      <dgm:t>
        <a:bodyPr/>
        <a:lstStyle/>
        <a:p>
          <a:r>
            <a:rPr lang="en-US" dirty="0"/>
            <a:t>Count All Method Accuracy</a:t>
          </a:r>
        </a:p>
      </dgm:t>
    </dgm:pt>
    <dgm:pt modelId="{9764E25A-FE51-46C2-B091-92C6C03097F5}" type="parTrans" cxnId="{A1586CC3-36F6-4FE4-A17F-53F7ABCA2325}">
      <dgm:prSet/>
      <dgm:spPr/>
      <dgm:t>
        <a:bodyPr/>
        <a:lstStyle/>
        <a:p>
          <a:endParaRPr lang="en-ID"/>
        </a:p>
      </dgm:t>
    </dgm:pt>
    <dgm:pt modelId="{CEA452ED-6F96-4E48-9104-D2841816DFDB}" type="sibTrans" cxnId="{A1586CC3-36F6-4FE4-A17F-53F7ABCA2325}">
      <dgm:prSet/>
      <dgm:spPr/>
      <dgm:t>
        <a:bodyPr/>
        <a:lstStyle/>
        <a:p>
          <a:endParaRPr lang="en-US"/>
        </a:p>
      </dgm:t>
    </dgm:pt>
    <dgm:pt modelId="{F145A03B-880A-496D-A806-FD9F687E5C02}">
      <dgm:prSet phldr="0"/>
      <dgm:spPr/>
      <dgm:t>
        <a:bodyPr/>
        <a:lstStyle/>
        <a:p>
          <a:r>
            <a:rPr lang="en-US" dirty="0"/>
            <a:t>Load Data</a:t>
          </a:r>
        </a:p>
      </dgm:t>
    </dgm:pt>
    <dgm:pt modelId="{F8AC7893-4848-4487-9812-095B03A3B6FA}" type="parTrans" cxnId="{7C7C046D-8F7A-46B3-B2C3-8632CE2F44E5}">
      <dgm:prSet/>
      <dgm:spPr/>
      <dgm:t>
        <a:bodyPr/>
        <a:lstStyle/>
        <a:p>
          <a:endParaRPr lang="en-ID"/>
        </a:p>
      </dgm:t>
    </dgm:pt>
    <dgm:pt modelId="{5FB849A6-AD62-490D-9D98-4F7F557B4F2F}" type="sibTrans" cxnId="{7C7C046D-8F7A-46B3-B2C3-8632CE2F44E5}">
      <dgm:prSet/>
      <dgm:spPr/>
      <dgm:t>
        <a:bodyPr/>
        <a:lstStyle/>
        <a:p>
          <a:endParaRPr lang="en-US"/>
        </a:p>
      </dgm:t>
    </dgm:pt>
    <dgm:pt modelId="{D44C11CA-A30E-40D4-AAA6-E9E536D03668}">
      <dgm:prSet phldr="0"/>
      <dgm:spPr/>
      <dgm:t>
        <a:bodyPr/>
        <a:lstStyle/>
        <a:p>
          <a:r>
            <a:rPr lang="en-US" dirty="0"/>
            <a:t>Process Data</a:t>
          </a:r>
        </a:p>
      </dgm:t>
    </dgm:pt>
    <dgm:pt modelId="{3C2CC932-EC50-4C96-88EF-792737579C18}" type="parTrans" cxnId="{DD90ADAB-BC47-4BCC-9B24-FAC8B1164910}">
      <dgm:prSet/>
      <dgm:spPr/>
      <dgm:t>
        <a:bodyPr/>
        <a:lstStyle/>
        <a:p>
          <a:endParaRPr lang="en-ID"/>
        </a:p>
      </dgm:t>
    </dgm:pt>
    <dgm:pt modelId="{50B810CC-01E1-4552-88ED-CACB926AB971}" type="sibTrans" cxnId="{DD90ADAB-BC47-4BCC-9B24-FAC8B1164910}">
      <dgm:prSet/>
      <dgm:spPr/>
      <dgm:t>
        <a:bodyPr/>
        <a:lstStyle/>
        <a:p>
          <a:endParaRPr lang="en-US"/>
        </a:p>
      </dgm:t>
    </dgm:pt>
    <dgm:pt modelId="{0D41FF10-66B0-43AC-8723-355E7A940712}">
      <dgm:prSet phldr="0"/>
      <dgm:spPr/>
      <dgm:t>
        <a:bodyPr/>
        <a:lstStyle/>
        <a:p>
          <a:r>
            <a:rPr lang="en-US" dirty="0"/>
            <a:t>Split to Train/Test Data</a:t>
          </a:r>
        </a:p>
      </dgm:t>
    </dgm:pt>
    <dgm:pt modelId="{5F54BAD5-D0E4-47FD-9789-7B367A2B4CE7}" type="parTrans" cxnId="{663BA863-409F-481B-A16C-6158EE884EE9}">
      <dgm:prSet/>
      <dgm:spPr/>
      <dgm:t>
        <a:bodyPr/>
        <a:lstStyle/>
        <a:p>
          <a:endParaRPr lang="en-ID"/>
        </a:p>
      </dgm:t>
    </dgm:pt>
    <dgm:pt modelId="{91AF0FC7-49EB-4678-8A3D-BC6CDCE442D6}" type="sibTrans" cxnId="{663BA863-409F-481B-A16C-6158EE884EE9}">
      <dgm:prSet/>
      <dgm:spPr/>
      <dgm:t>
        <a:bodyPr/>
        <a:lstStyle/>
        <a:p>
          <a:endParaRPr lang="en-US"/>
        </a:p>
      </dgm:t>
    </dgm:pt>
    <dgm:pt modelId="{78723028-29C7-4D63-926C-D79C018D92EE}">
      <dgm:prSet phldr="0"/>
      <dgm:spPr/>
      <dgm:t>
        <a:bodyPr/>
        <a:lstStyle/>
        <a:p>
          <a:r>
            <a:rPr lang="en-US" dirty="0"/>
            <a:t>Fit Train Data</a:t>
          </a:r>
        </a:p>
      </dgm:t>
    </dgm:pt>
    <dgm:pt modelId="{20BCF34A-5E95-4BF5-B0BA-DF717B919AE3}" type="parTrans" cxnId="{F91BD63D-8659-45A1-8015-AB4557D3734E}">
      <dgm:prSet/>
      <dgm:spPr/>
      <dgm:t>
        <a:bodyPr/>
        <a:lstStyle/>
        <a:p>
          <a:endParaRPr lang="en-ID"/>
        </a:p>
      </dgm:t>
    </dgm:pt>
    <dgm:pt modelId="{BF35D220-7AEC-4DDA-95CF-2AACC5C42D50}" type="sibTrans" cxnId="{F91BD63D-8659-45A1-8015-AB4557D3734E}">
      <dgm:prSet/>
      <dgm:spPr/>
      <dgm:t>
        <a:bodyPr/>
        <a:lstStyle/>
        <a:p>
          <a:endParaRPr lang="en-US"/>
        </a:p>
      </dgm:t>
    </dgm:pt>
    <dgm:pt modelId="{D5BE0E98-C1D1-49F1-9839-E84C15D80ABB}" type="pres">
      <dgm:prSet presAssocID="{381929D0-9ECC-4876-B5FF-B11C6FCADC0E}" presName="Name0" presStyleCnt="0">
        <dgm:presLayoutVars>
          <dgm:dir/>
          <dgm:resizeHandles val="exact"/>
        </dgm:presLayoutVars>
      </dgm:prSet>
      <dgm:spPr/>
    </dgm:pt>
    <dgm:pt modelId="{EE0FD12B-F716-4419-B5CF-1D5A0ED4B32D}" type="pres">
      <dgm:prSet presAssocID="{F145A03B-880A-496D-A806-FD9F687E5C02}" presName="node" presStyleLbl="node1" presStyleIdx="0" presStyleCnt="6" custLinFactNeighborX="-1212">
        <dgm:presLayoutVars>
          <dgm:bulletEnabled val="1"/>
        </dgm:presLayoutVars>
      </dgm:prSet>
      <dgm:spPr/>
    </dgm:pt>
    <dgm:pt modelId="{A40DCC6F-1075-4BA1-AED5-255AA9866990}" type="pres">
      <dgm:prSet presAssocID="{5FB849A6-AD62-490D-9D98-4F7F557B4F2F}" presName="sibTrans" presStyleLbl="sibTrans2D1" presStyleIdx="0" presStyleCnt="5"/>
      <dgm:spPr/>
    </dgm:pt>
    <dgm:pt modelId="{CEAD298F-E363-4AC6-BD72-A8F410F4015E}" type="pres">
      <dgm:prSet presAssocID="{5FB849A6-AD62-490D-9D98-4F7F557B4F2F}" presName="connectorText" presStyleLbl="sibTrans2D1" presStyleIdx="0" presStyleCnt="5"/>
      <dgm:spPr/>
    </dgm:pt>
    <dgm:pt modelId="{E5183841-3837-4982-B377-CD8097E491C0}" type="pres">
      <dgm:prSet presAssocID="{D44C11CA-A30E-40D4-AAA6-E9E536D03668}" presName="node" presStyleLbl="node1" presStyleIdx="1" presStyleCnt="6">
        <dgm:presLayoutVars>
          <dgm:bulletEnabled val="1"/>
        </dgm:presLayoutVars>
      </dgm:prSet>
      <dgm:spPr/>
    </dgm:pt>
    <dgm:pt modelId="{D2CEF382-AB9C-478C-8C62-1B90C45AA487}" type="pres">
      <dgm:prSet presAssocID="{50B810CC-01E1-4552-88ED-CACB926AB971}" presName="sibTrans" presStyleLbl="sibTrans2D1" presStyleIdx="1" presStyleCnt="5"/>
      <dgm:spPr/>
    </dgm:pt>
    <dgm:pt modelId="{9720DE00-7634-4E15-AFF1-3091D79A3C72}" type="pres">
      <dgm:prSet presAssocID="{50B810CC-01E1-4552-88ED-CACB926AB971}" presName="connectorText" presStyleLbl="sibTrans2D1" presStyleIdx="1" presStyleCnt="5"/>
      <dgm:spPr/>
    </dgm:pt>
    <dgm:pt modelId="{C8DDACA3-C0FD-4CBE-9277-0A3725240ABD}" type="pres">
      <dgm:prSet presAssocID="{0D41FF10-66B0-43AC-8723-355E7A940712}" presName="node" presStyleLbl="node1" presStyleIdx="2" presStyleCnt="6">
        <dgm:presLayoutVars>
          <dgm:bulletEnabled val="1"/>
        </dgm:presLayoutVars>
      </dgm:prSet>
      <dgm:spPr/>
    </dgm:pt>
    <dgm:pt modelId="{769B87FB-49DE-4D6B-94B7-1A24AB5CF17F}" type="pres">
      <dgm:prSet presAssocID="{91AF0FC7-49EB-4678-8A3D-BC6CDCE442D6}" presName="sibTrans" presStyleLbl="sibTrans2D1" presStyleIdx="2" presStyleCnt="5"/>
      <dgm:spPr/>
    </dgm:pt>
    <dgm:pt modelId="{DB43CB7C-7E0F-41F1-892E-F85C9CF7A5AC}" type="pres">
      <dgm:prSet presAssocID="{91AF0FC7-49EB-4678-8A3D-BC6CDCE442D6}" presName="connectorText" presStyleLbl="sibTrans2D1" presStyleIdx="2" presStyleCnt="5"/>
      <dgm:spPr/>
    </dgm:pt>
    <dgm:pt modelId="{49ED4E63-1EE4-44E4-8EB0-CB9E742CBC81}" type="pres">
      <dgm:prSet presAssocID="{78723028-29C7-4D63-926C-D79C018D92EE}" presName="node" presStyleLbl="node1" presStyleIdx="3" presStyleCnt="6">
        <dgm:presLayoutVars>
          <dgm:bulletEnabled val="1"/>
        </dgm:presLayoutVars>
      </dgm:prSet>
      <dgm:spPr/>
    </dgm:pt>
    <dgm:pt modelId="{44BDE033-C1DC-4B17-9E6B-4E25DC25D848}" type="pres">
      <dgm:prSet presAssocID="{BF35D220-7AEC-4DDA-95CF-2AACC5C42D50}" presName="sibTrans" presStyleLbl="sibTrans2D1" presStyleIdx="3" presStyleCnt="5"/>
      <dgm:spPr/>
    </dgm:pt>
    <dgm:pt modelId="{2EAB61F5-2F95-40A2-8CA0-79D8CC066F79}" type="pres">
      <dgm:prSet presAssocID="{BF35D220-7AEC-4DDA-95CF-2AACC5C42D50}" presName="connectorText" presStyleLbl="sibTrans2D1" presStyleIdx="3" presStyleCnt="5"/>
      <dgm:spPr/>
    </dgm:pt>
    <dgm:pt modelId="{0249C428-A1A4-44D7-A252-6FA1DAC79AAD}" type="pres">
      <dgm:prSet presAssocID="{BAC08A13-AB79-4CBE-8AEE-E9B44AEEC9FE}" presName="node" presStyleLbl="node1" presStyleIdx="4" presStyleCnt="6">
        <dgm:presLayoutVars>
          <dgm:bulletEnabled val="1"/>
        </dgm:presLayoutVars>
      </dgm:prSet>
      <dgm:spPr/>
    </dgm:pt>
    <dgm:pt modelId="{13D75206-4981-45B2-8B30-7D1585CEBAF6}" type="pres">
      <dgm:prSet presAssocID="{FAE7E094-79BC-4F7B-9E46-FC89531B2404}" presName="sibTrans" presStyleLbl="sibTrans2D1" presStyleIdx="4" presStyleCnt="5"/>
      <dgm:spPr/>
    </dgm:pt>
    <dgm:pt modelId="{F6D797A6-3429-4BE3-AC09-B153FAC0B566}" type="pres">
      <dgm:prSet presAssocID="{FAE7E094-79BC-4F7B-9E46-FC89531B2404}" presName="connectorText" presStyleLbl="sibTrans2D1" presStyleIdx="4" presStyleCnt="5"/>
      <dgm:spPr/>
    </dgm:pt>
    <dgm:pt modelId="{CEC08B57-9D93-4A0E-940B-268F7F512F5D}" type="pres">
      <dgm:prSet presAssocID="{70594FBE-F58B-43B5-A137-F9142AB432EC}" presName="node" presStyleLbl="node1" presStyleIdx="5" presStyleCnt="6">
        <dgm:presLayoutVars>
          <dgm:bulletEnabled val="1"/>
        </dgm:presLayoutVars>
      </dgm:prSet>
      <dgm:spPr/>
    </dgm:pt>
  </dgm:ptLst>
  <dgm:cxnLst>
    <dgm:cxn modelId="{89924D12-477C-426D-AC5B-3C50EE47A94E}" srcId="{381929D0-9ECC-4876-B5FF-B11C6FCADC0E}" destId="{BAC08A13-AB79-4CBE-8AEE-E9B44AEEC9FE}" srcOrd="4" destOrd="0" parTransId="{7557B300-192E-45C4-BED8-42652F92DDA0}" sibTransId="{FAE7E094-79BC-4F7B-9E46-FC89531B2404}"/>
    <dgm:cxn modelId="{6BF0F419-0365-4795-B216-369A1CE02C9E}" type="presOf" srcId="{91AF0FC7-49EB-4678-8A3D-BC6CDCE442D6}" destId="{769B87FB-49DE-4D6B-94B7-1A24AB5CF17F}" srcOrd="0" destOrd="0" presId="urn:microsoft.com/office/officeart/2005/8/layout/process1"/>
    <dgm:cxn modelId="{F91BD63D-8659-45A1-8015-AB4557D3734E}" srcId="{381929D0-9ECC-4876-B5FF-B11C6FCADC0E}" destId="{78723028-29C7-4D63-926C-D79C018D92EE}" srcOrd="3" destOrd="0" parTransId="{20BCF34A-5E95-4BF5-B0BA-DF717B919AE3}" sibTransId="{BF35D220-7AEC-4DDA-95CF-2AACC5C42D50}"/>
    <dgm:cxn modelId="{F905F23D-536F-4025-849A-D70A11873843}" type="presOf" srcId="{0D41FF10-66B0-43AC-8723-355E7A940712}" destId="{C8DDACA3-C0FD-4CBE-9277-0A3725240ABD}" srcOrd="0" destOrd="0" presId="urn:microsoft.com/office/officeart/2005/8/layout/process1"/>
    <dgm:cxn modelId="{663BA863-409F-481B-A16C-6158EE884EE9}" srcId="{381929D0-9ECC-4876-B5FF-B11C6FCADC0E}" destId="{0D41FF10-66B0-43AC-8723-355E7A940712}" srcOrd="2" destOrd="0" parTransId="{5F54BAD5-D0E4-47FD-9789-7B367A2B4CE7}" sibTransId="{91AF0FC7-49EB-4678-8A3D-BC6CDCE442D6}"/>
    <dgm:cxn modelId="{81AB0166-1192-4F11-B8BB-ED7A8535252A}" type="presOf" srcId="{50B810CC-01E1-4552-88ED-CACB926AB971}" destId="{9720DE00-7634-4E15-AFF1-3091D79A3C72}" srcOrd="1" destOrd="0" presId="urn:microsoft.com/office/officeart/2005/8/layout/process1"/>
    <dgm:cxn modelId="{DC8B1348-AA03-486A-A1DA-EEDD988A23A9}" type="presOf" srcId="{BF35D220-7AEC-4DDA-95CF-2AACC5C42D50}" destId="{44BDE033-C1DC-4B17-9E6B-4E25DC25D848}" srcOrd="0" destOrd="0" presId="urn:microsoft.com/office/officeart/2005/8/layout/process1"/>
    <dgm:cxn modelId="{7BC4414A-52FF-4890-8BCC-AC5452BFF060}" type="presOf" srcId="{381929D0-9ECC-4876-B5FF-B11C6FCADC0E}" destId="{D5BE0E98-C1D1-49F1-9839-E84C15D80ABB}" srcOrd="0" destOrd="0" presId="urn:microsoft.com/office/officeart/2005/8/layout/process1"/>
    <dgm:cxn modelId="{7C7C046D-8F7A-46B3-B2C3-8632CE2F44E5}" srcId="{381929D0-9ECC-4876-B5FF-B11C6FCADC0E}" destId="{F145A03B-880A-496D-A806-FD9F687E5C02}" srcOrd="0" destOrd="0" parTransId="{F8AC7893-4848-4487-9812-095B03A3B6FA}" sibTransId="{5FB849A6-AD62-490D-9D98-4F7F557B4F2F}"/>
    <dgm:cxn modelId="{90985950-1246-4482-8279-7744315A8D7E}" type="presOf" srcId="{70594FBE-F58B-43B5-A137-F9142AB432EC}" destId="{CEC08B57-9D93-4A0E-940B-268F7F512F5D}" srcOrd="0" destOrd="0" presId="urn:microsoft.com/office/officeart/2005/8/layout/process1"/>
    <dgm:cxn modelId="{AD51F753-E40C-46D7-81FB-F30A915AA491}" type="presOf" srcId="{F145A03B-880A-496D-A806-FD9F687E5C02}" destId="{EE0FD12B-F716-4419-B5CF-1D5A0ED4B32D}" srcOrd="0" destOrd="0" presId="urn:microsoft.com/office/officeart/2005/8/layout/process1"/>
    <dgm:cxn modelId="{FBE6F355-5F6F-4247-AF27-05CFBE3EE5EC}" type="presOf" srcId="{BAC08A13-AB79-4CBE-8AEE-E9B44AEEC9FE}" destId="{0249C428-A1A4-44D7-A252-6FA1DAC79AAD}" srcOrd="0" destOrd="0" presId="urn:microsoft.com/office/officeart/2005/8/layout/process1"/>
    <dgm:cxn modelId="{AF796958-6032-4B56-A8B4-EB9DCABF15D4}" type="presOf" srcId="{91AF0FC7-49EB-4678-8A3D-BC6CDCE442D6}" destId="{DB43CB7C-7E0F-41F1-892E-F85C9CF7A5AC}" srcOrd="1" destOrd="0" presId="urn:microsoft.com/office/officeart/2005/8/layout/process1"/>
    <dgm:cxn modelId="{3A59317E-9372-45A6-A3D9-7CC91F1E1D37}" type="presOf" srcId="{5FB849A6-AD62-490D-9D98-4F7F557B4F2F}" destId="{CEAD298F-E363-4AC6-BD72-A8F410F4015E}" srcOrd="1" destOrd="0" presId="urn:microsoft.com/office/officeart/2005/8/layout/process1"/>
    <dgm:cxn modelId="{02B67F99-97FD-4C5D-BF31-E191D27EFDED}" type="presOf" srcId="{BF35D220-7AEC-4DDA-95CF-2AACC5C42D50}" destId="{2EAB61F5-2F95-40A2-8CA0-79D8CC066F79}" srcOrd="1" destOrd="0" presId="urn:microsoft.com/office/officeart/2005/8/layout/process1"/>
    <dgm:cxn modelId="{06898F9E-7035-48C6-B407-F7EB37FDBF0C}" type="presOf" srcId="{D44C11CA-A30E-40D4-AAA6-E9E536D03668}" destId="{E5183841-3837-4982-B377-CD8097E491C0}" srcOrd="0" destOrd="0" presId="urn:microsoft.com/office/officeart/2005/8/layout/process1"/>
    <dgm:cxn modelId="{79B533A1-63B6-4A67-9B81-26593BDA154D}" type="presOf" srcId="{50B810CC-01E1-4552-88ED-CACB926AB971}" destId="{D2CEF382-AB9C-478C-8C62-1B90C45AA487}" srcOrd="0" destOrd="0" presId="urn:microsoft.com/office/officeart/2005/8/layout/process1"/>
    <dgm:cxn modelId="{2836D7AA-E7D3-479C-ABA1-F142ED3C2469}" type="presOf" srcId="{FAE7E094-79BC-4F7B-9E46-FC89531B2404}" destId="{F6D797A6-3429-4BE3-AC09-B153FAC0B566}" srcOrd="1" destOrd="0" presId="urn:microsoft.com/office/officeart/2005/8/layout/process1"/>
    <dgm:cxn modelId="{DD90ADAB-BC47-4BCC-9B24-FAC8B1164910}" srcId="{381929D0-9ECC-4876-B5FF-B11C6FCADC0E}" destId="{D44C11CA-A30E-40D4-AAA6-E9E536D03668}" srcOrd="1" destOrd="0" parTransId="{3C2CC932-EC50-4C96-88EF-792737579C18}" sibTransId="{50B810CC-01E1-4552-88ED-CACB926AB971}"/>
    <dgm:cxn modelId="{A1586CC3-36F6-4FE4-A17F-53F7ABCA2325}" srcId="{381929D0-9ECC-4876-B5FF-B11C6FCADC0E}" destId="{70594FBE-F58B-43B5-A137-F9142AB432EC}" srcOrd="5" destOrd="0" parTransId="{9764E25A-FE51-46C2-B091-92C6C03097F5}" sibTransId="{CEA452ED-6F96-4E48-9104-D2841816DFDB}"/>
    <dgm:cxn modelId="{1356F8D5-765D-4103-9BED-C26849B0192F}" type="presOf" srcId="{FAE7E094-79BC-4F7B-9E46-FC89531B2404}" destId="{13D75206-4981-45B2-8B30-7D1585CEBAF6}" srcOrd="0" destOrd="0" presId="urn:microsoft.com/office/officeart/2005/8/layout/process1"/>
    <dgm:cxn modelId="{9A028DD7-D569-4C5B-9CCE-66EA573B534F}" type="presOf" srcId="{5FB849A6-AD62-490D-9D98-4F7F557B4F2F}" destId="{A40DCC6F-1075-4BA1-AED5-255AA9866990}" srcOrd="0" destOrd="0" presId="urn:microsoft.com/office/officeart/2005/8/layout/process1"/>
    <dgm:cxn modelId="{16F2CFF8-71BF-4F9F-8C70-78A25558E700}" type="presOf" srcId="{78723028-29C7-4D63-926C-D79C018D92EE}" destId="{49ED4E63-1EE4-44E4-8EB0-CB9E742CBC81}" srcOrd="0" destOrd="0" presId="urn:microsoft.com/office/officeart/2005/8/layout/process1"/>
    <dgm:cxn modelId="{D44085A2-CF4E-4661-9B3E-0A20587FDBF8}" type="presParOf" srcId="{D5BE0E98-C1D1-49F1-9839-E84C15D80ABB}" destId="{EE0FD12B-F716-4419-B5CF-1D5A0ED4B32D}" srcOrd="0" destOrd="0" presId="urn:microsoft.com/office/officeart/2005/8/layout/process1"/>
    <dgm:cxn modelId="{F7D80C03-69CD-4553-AA5D-D994FE6643DB}" type="presParOf" srcId="{D5BE0E98-C1D1-49F1-9839-E84C15D80ABB}" destId="{A40DCC6F-1075-4BA1-AED5-255AA9866990}" srcOrd="1" destOrd="0" presId="urn:microsoft.com/office/officeart/2005/8/layout/process1"/>
    <dgm:cxn modelId="{860D8003-2D5B-4E94-951C-7AB0031F9A97}" type="presParOf" srcId="{A40DCC6F-1075-4BA1-AED5-255AA9866990}" destId="{CEAD298F-E363-4AC6-BD72-A8F410F4015E}" srcOrd="0" destOrd="0" presId="urn:microsoft.com/office/officeart/2005/8/layout/process1"/>
    <dgm:cxn modelId="{1B178EF7-0B62-40F3-866B-198810F5FBE4}" type="presParOf" srcId="{D5BE0E98-C1D1-49F1-9839-E84C15D80ABB}" destId="{E5183841-3837-4982-B377-CD8097E491C0}" srcOrd="2" destOrd="0" presId="urn:microsoft.com/office/officeart/2005/8/layout/process1"/>
    <dgm:cxn modelId="{DA514BC6-2082-4E86-B91D-0D30088E836B}" type="presParOf" srcId="{D5BE0E98-C1D1-49F1-9839-E84C15D80ABB}" destId="{D2CEF382-AB9C-478C-8C62-1B90C45AA487}" srcOrd="3" destOrd="0" presId="urn:microsoft.com/office/officeart/2005/8/layout/process1"/>
    <dgm:cxn modelId="{2A7503E3-A0A9-4C1A-97DF-3208FD9AE964}" type="presParOf" srcId="{D2CEF382-AB9C-478C-8C62-1B90C45AA487}" destId="{9720DE00-7634-4E15-AFF1-3091D79A3C72}" srcOrd="0" destOrd="0" presId="urn:microsoft.com/office/officeart/2005/8/layout/process1"/>
    <dgm:cxn modelId="{7C8655A2-22E2-48B7-9DD0-B2D3185491DE}" type="presParOf" srcId="{D5BE0E98-C1D1-49F1-9839-E84C15D80ABB}" destId="{C8DDACA3-C0FD-4CBE-9277-0A3725240ABD}" srcOrd="4" destOrd="0" presId="urn:microsoft.com/office/officeart/2005/8/layout/process1"/>
    <dgm:cxn modelId="{E7F379AF-B77B-4143-8CB1-C633162E24FC}" type="presParOf" srcId="{D5BE0E98-C1D1-49F1-9839-E84C15D80ABB}" destId="{769B87FB-49DE-4D6B-94B7-1A24AB5CF17F}" srcOrd="5" destOrd="0" presId="urn:microsoft.com/office/officeart/2005/8/layout/process1"/>
    <dgm:cxn modelId="{892D04AF-F8A3-4644-8D93-BF184C15077C}" type="presParOf" srcId="{769B87FB-49DE-4D6B-94B7-1A24AB5CF17F}" destId="{DB43CB7C-7E0F-41F1-892E-F85C9CF7A5AC}" srcOrd="0" destOrd="0" presId="urn:microsoft.com/office/officeart/2005/8/layout/process1"/>
    <dgm:cxn modelId="{867E083E-C676-4B79-B6DA-4FFA12C0471C}" type="presParOf" srcId="{D5BE0E98-C1D1-49F1-9839-E84C15D80ABB}" destId="{49ED4E63-1EE4-44E4-8EB0-CB9E742CBC81}" srcOrd="6" destOrd="0" presId="urn:microsoft.com/office/officeart/2005/8/layout/process1"/>
    <dgm:cxn modelId="{6C03E96F-10B9-4E07-90C2-A7161B0A61C8}" type="presParOf" srcId="{D5BE0E98-C1D1-49F1-9839-E84C15D80ABB}" destId="{44BDE033-C1DC-4B17-9E6B-4E25DC25D848}" srcOrd="7" destOrd="0" presId="urn:microsoft.com/office/officeart/2005/8/layout/process1"/>
    <dgm:cxn modelId="{415628DB-7305-4DFB-9E8C-B8932C187FB2}" type="presParOf" srcId="{44BDE033-C1DC-4B17-9E6B-4E25DC25D848}" destId="{2EAB61F5-2F95-40A2-8CA0-79D8CC066F79}" srcOrd="0" destOrd="0" presId="urn:microsoft.com/office/officeart/2005/8/layout/process1"/>
    <dgm:cxn modelId="{E04E631D-D864-4C52-A6A9-041491A11B48}" type="presParOf" srcId="{D5BE0E98-C1D1-49F1-9839-E84C15D80ABB}" destId="{0249C428-A1A4-44D7-A252-6FA1DAC79AAD}" srcOrd="8" destOrd="0" presId="urn:microsoft.com/office/officeart/2005/8/layout/process1"/>
    <dgm:cxn modelId="{1F3AF7C8-77FE-4D61-AAB2-035978295F91}" type="presParOf" srcId="{D5BE0E98-C1D1-49F1-9839-E84C15D80ABB}" destId="{13D75206-4981-45B2-8B30-7D1585CEBAF6}" srcOrd="9" destOrd="0" presId="urn:microsoft.com/office/officeart/2005/8/layout/process1"/>
    <dgm:cxn modelId="{EFFAD9A9-5221-4B5A-957B-663EDD539617}" type="presParOf" srcId="{13D75206-4981-45B2-8B30-7D1585CEBAF6}" destId="{F6D797A6-3429-4BE3-AC09-B153FAC0B566}" srcOrd="0" destOrd="0" presId="urn:microsoft.com/office/officeart/2005/8/layout/process1"/>
    <dgm:cxn modelId="{9F916F4D-6428-4BA3-B6D4-EFD738A073D1}" type="presParOf" srcId="{D5BE0E98-C1D1-49F1-9839-E84C15D80ABB}" destId="{CEC08B57-9D93-4A0E-940B-268F7F512F5D}"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DE596-B5C0-4D1B-8D50-453080209316}">
      <dsp:nvSpPr>
        <dsp:cNvPr id="0" name=""/>
        <dsp:cNvSpPr/>
      </dsp:nvSpPr>
      <dsp:spPr>
        <a:xfrm>
          <a:off x="0" y="395670"/>
          <a:ext cx="6900512"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BF4FC5-6616-49B6-92CB-3F7758770089}">
      <dsp:nvSpPr>
        <dsp:cNvPr id="0" name=""/>
        <dsp:cNvSpPr/>
      </dsp:nvSpPr>
      <dsp:spPr>
        <a:xfrm>
          <a:off x="345025" y="100470"/>
          <a:ext cx="4830358"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Executive Summary</a:t>
          </a:r>
        </a:p>
      </dsp:txBody>
      <dsp:txXfrm>
        <a:off x="373846" y="129291"/>
        <a:ext cx="4772716" cy="532758"/>
      </dsp:txXfrm>
    </dsp:sp>
    <dsp:sp modelId="{58AAEAAE-7AC0-4945-A8B4-6FE574F2311E}">
      <dsp:nvSpPr>
        <dsp:cNvPr id="0" name=""/>
        <dsp:cNvSpPr/>
      </dsp:nvSpPr>
      <dsp:spPr>
        <a:xfrm>
          <a:off x="0" y="1302870"/>
          <a:ext cx="6900512" cy="5040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0711DE-1F9D-403B-8D3E-167D3882B0A5}">
      <dsp:nvSpPr>
        <dsp:cNvPr id="0" name=""/>
        <dsp:cNvSpPr/>
      </dsp:nvSpPr>
      <dsp:spPr>
        <a:xfrm>
          <a:off x="345025" y="1007670"/>
          <a:ext cx="4830358" cy="59040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373846" y="1036491"/>
        <a:ext cx="4772716" cy="532758"/>
      </dsp:txXfrm>
    </dsp:sp>
    <dsp:sp modelId="{FC9C999D-2B6E-4531-A6D7-CB245D38E8BC}">
      <dsp:nvSpPr>
        <dsp:cNvPr id="0" name=""/>
        <dsp:cNvSpPr/>
      </dsp:nvSpPr>
      <dsp:spPr>
        <a:xfrm>
          <a:off x="0" y="2210070"/>
          <a:ext cx="6900512" cy="5040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D9775A-232A-4E5A-A66B-4D4FAA987FD2}">
      <dsp:nvSpPr>
        <dsp:cNvPr id="0" name=""/>
        <dsp:cNvSpPr/>
      </dsp:nvSpPr>
      <dsp:spPr>
        <a:xfrm>
          <a:off x="345025" y="1914870"/>
          <a:ext cx="4830358" cy="59040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Methodology</a:t>
          </a:r>
        </a:p>
      </dsp:txBody>
      <dsp:txXfrm>
        <a:off x="373846" y="1943691"/>
        <a:ext cx="4772716" cy="532758"/>
      </dsp:txXfrm>
    </dsp:sp>
    <dsp:sp modelId="{FED9E0EB-45D9-43E0-B78A-C6B90503E5EE}">
      <dsp:nvSpPr>
        <dsp:cNvPr id="0" name=""/>
        <dsp:cNvSpPr/>
      </dsp:nvSpPr>
      <dsp:spPr>
        <a:xfrm>
          <a:off x="0" y="3117270"/>
          <a:ext cx="6900512" cy="5040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0B2BE-F900-4148-83CF-532D9F3F56A0}">
      <dsp:nvSpPr>
        <dsp:cNvPr id="0" name=""/>
        <dsp:cNvSpPr/>
      </dsp:nvSpPr>
      <dsp:spPr>
        <a:xfrm>
          <a:off x="345025" y="2822070"/>
          <a:ext cx="4830358" cy="59040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Results</a:t>
          </a:r>
        </a:p>
      </dsp:txBody>
      <dsp:txXfrm>
        <a:off x="373846" y="2850891"/>
        <a:ext cx="4772716" cy="532758"/>
      </dsp:txXfrm>
    </dsp:sp>
    <dsp:sp modelId="{E6F643DD-4AC3-4C22-A1C8-7A469F0A1636}">
      <dsp:nvSpPr>
        <dsp:cNvPr id="0" name=""/>
        <dsp:cNvSpPr/>
      </dsp:nvSpPr>
      <dsp:spPr>
        <a:xfrm>
          <a:off x="0" y="4024470"/>
          <a:ext cx="6900512" cy="5040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AE3068-0775-4824-A3CA-843E2E902063}">
      <dsp:nvSpPr>
        <dsp:cNvPr id="0" name=""/>
        <dsp:cNvSpPr/>
      </dsp:nvSpPr>
      <dsp:spPr>
        <a:xfrm>
          <a:off x="345025" y="3729270"/>
          <a:ext cx="4830358" cy="59040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Conclusion</a:t>
          </a:r>
        </a:p>
      </dsp:txBody>
      <dsp:txXfrm>
        <a:off x="373846" y="3758091"/>
        <a:ext cx="4772716" cy="532758"/>
      </dsp:txXfrm>
    </dsp:sp>
    <dsp:sp modelId="{416CB78B-B0E4-4BD7-8EE8-24BE3205A835}">
      <dsp:nvSpPr>
        <dsp:cNvPr id="0" name=""/>
        <dsp:cNvSpPr/>
      </dsp:nvSpPr>
      <dsp:spPr>
        <a:xfrm>
          <a:off x="0" y="4931670"/>
          <a:ext cx="6900512"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C77599-5A72-4E78-B3FA-55624C695FB1}">
      <dsp:nvSpPr>
        <dsp:cNvPr id="0" name=""/>
        <dsp:cNvSpPr/>
      </dsp:nvSpPr>
      <dsp:spPr>
        <a:xfrm>
          <a:off x="345025" y="4636470"/>
          <a:ext cx="4830358"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89000">
            <a:lnSpc>
              <a:spcPct val="90000"/>
            </a:lnSpc>
            <a:spcBef>
              <a:spcPct val="0"/>
            </a:spcBef>
            <a:spcAft>
              <a:spcPct val="35000"/>
            </a:spcAft>
            <a:buNone/>
          </a:pPr>
          <a:r>
            <a:rPr lang="en-US" sz="2000" kern="1200"/>
            <a:t>Appendix</a:t>
          </a:r>
        </a:p>
      </dsp:txBody>
      <dsp:txXfrm>
        <a:off x="373846" y="4665291"/>
        <a:ext cx="4772716"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939F3-CCA1-43DA-8B02-31FE0A4F94B6}">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Request Wiki page</a:t>
          </a:r>
          <a:endParaRPr lang="en-US" sz="2000" kern="1200"/>
        </a:p>
      </dsp:txBody>
      <dsp:txXfrm>
        <a:off x="34356" y="338859"/>
        <a:ext cx="1837327" cy="1075625"/>
      </dsp:txXfrm>
    </dsp:sp>
    <dsp:sp modelId="{6A75ECE7-4F13-4A40-8227-77529E751431}">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72723" y="734995"/>
        <a:ext cx="282591" cy="283353"/>
      </dsp:txXfrm>
    </dsp:sp>
    <dsp:sp modelId="{0557470B-EAE3-476F-A485-C4164A7212B8}">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Extract all column/variable</a:t>
          </a:r>
          <a:endParaRPr lang="en-US" sz="2000" kern="1200"/>
        </a:p>
      </dsp:txBody>
      <dsp:txXfrm>
        <a:off x="2700315" y="338859"/>
        <a:ext cx="1837327" cy="1075625"/>
      </dsp:txXfrm>
    </dsp:sp>
    <dsp:sp modelId="{D11DD2CD-AF2F-479F-8762-231435EAE4B0}">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77302" y="1615523"/>
        <a:ext cx="283353" cy="282591"/>
      </dsp:txXfrm>
    </dsp:sp>
    <dsp:sp modelId="{F3EDA85D-CEAF-4DEC-BCDF-7EB6B4DA5CF2}">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Create data frame</a:t>
          </a:r>
          <a:endParaRPr lang="en-US" sz="2000" kern="1200"/>
        </a:p>
      </dsp:txBody>
      <dsp:txXfrm>
        <a:off x="2700315" y="2243115"/>
        <a:ext cx="1837327" cy="1075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4E406-0B3D-44E8-8B7D-9E2C56957329}">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Request SpaceX data</a:t>
          </a:r>
          <a:endParaRPr lang="en-US" sz="2300" kern="1200"/>
        </a:p>
      </dsp:txBody>
      <dsp:txXfrm>
        <a:off x="34356" y="338859"/>
        <a:ext cx="1837327" cy="1075625"/>
      </dsp:txXfrm>
    </dsp:sp>
    <dsp:sp modelId="{BC6542D1-3106-40B9-88A8-835C0BC25415}">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72723" y="734995"/>
        <a:ext cx="282591" cy="283353"/>
      </dsp:txXfrm>
    </dsp:sp>
    <dsp:sp modelId="{F3F1809D-9135-44F9-A832-AA369DF12A09}">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Parse data</a:t>
          </a:r>
          <a:endParaRPr lang="en-US" sz="2300" kern="1200"/>
        </a:p>
      </dsp:txBody>
      <dsp:txXfrm>
        <a:off x="2700315" y="338859"/>
        <a:ext cx="1837327" cy="1075625"/>
      </dsp:txXfrm>
    </dsp:sp>
    <dsp:sp modelId="{BA6A3179-231F-47B3-ABF1-A621498AF038}">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3477302" y="1615523"/>
        <a:ext cx="283353" cy="282591"/>
      </dsp:txXfrm>
    </dsp:sp>
    <dsp:sp modelId="{871CAE4B-3E0B-4DED-928B-E7D5ED95D5A5}">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Collect data to data frame</a:t>
          </a:r>
          <a:endParaRPr lang="en-US" sz="2300" kern="1200"/>
        </a:p>
      </dsp:txBody>
      <dsp:txXfrm>
        <a:off x="2700315" y="2243115"/>
        <a:ext cx="1837327" cy="1075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4E406-0B3D-44E8-8B7D-9E2C56957329}">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Request SpaceX data</a:t>
          </a:r>
          <a:endParaRPr lang="en-US" sz="2300" kern="1200"/>
        </a:p>
      </dsp:txBody>
      <dsp:txXfrm>
        <a:off x="34356" y="338859"/>
        <a:ext cx="1837327" cy="1075625"/>
      </dsp:txXfrm>
    </dsp:sp>
    <dsp:sp modelId="{BC6542D1-3106-40B9-88A8-835C0BC25415}">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72723" y="734995"/>
        <a:ext cx="282591" cy="283353"/>
      </dsp:txXfrm>
    </dsp:sp>
    <dsp:sp modelId="{F3F1809D-9135-44F9-A832-AA369DF12A09}">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Parse data</a:t>
          </a:r>
          <a:endParaRPr lang="en-US" sz="2300" kern="1200"/>
        </a:p>
      </dsp:txBody>
      <dsp:txXfrm>
        <a:off x="2700315" y="338859"/>
        <a:ext cx="1837327" cy="1075625"/>
      </dsp:txXfrm>
    </dsp:sp>
    <dsp:sp modelId="{BA6A3179-231F-47B3-ABF1-A621498AF038}">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3477302" y="1615523"/>
        <a:ext cx="283353" cy="282591"/>
      </dsp:txXfrm>
    </dsp:sp>
    <dsp:sp modelId="{871CAE4B-3E0B-4DED-928B-E7D5ED95D5A5}">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Collect data to data frame</a:t>
          </a:r>
          <a:endParaRPr lang="en-US" sz="2300" kern="1200"/>
        </a:p>
      </dsp:txBody>
      <dsp:txXfrm>
        <a:off x="2700315" y="2243115"/>
        <a:ext cx="1837327" cy="1075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939F3-CCA1-43DA-8B02-31FE0A4F94B6}">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Request Wiki page</a:t>
          </a:r>
          <a:endParaRPr lang="en-US" sz="2000" kern="1200"/>
        </a:p>
      </dsp:txBody>
      <dsp:txXfrm>
        <a:off x="34356" y="338859"/>
        <a:ext cx="1837327" cy="1075625"/>
      </dsp:txXfrm>
    </dsp:sp>
    <dsp:sp modelId="{6A75ECE7-4F13-4A40-8227-77529E751431}">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72723" y="734995"/>
        <a:ext cx="282591" cy="283353"/>
      </dsp:txXfrm>
    </dsp:sp>
    <dsp:sp modelId="{0557470B-EAE3-476F-A485-C4164A7212B8}">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Extract all column/variable</a:t>
          </a:r>
          <a:endParaRPr lang="en-US" sz="2000" kern="1200"/>
        </a:p>
      </dsp:txBody>
      <dsp:txXfrm>
        <a:off x="2700315" y="338859"/>
        <a:ext cx="1837327" cy="1075625"/>
      </dsp:txXfrm>
    </dsp:sp>
    <dsp:sp modelId="{D11DD2CD-AF2F-479F-8762-231435EAE4B0}">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77302" y="1615523"/>
        <a:ext cx="283353" cy="282591"/>
      </dsp:txXfrm>
    </dsp:sp>
    <dsp:sp modelId="{F3EDA85D-CEAF-4DEC-BCDF-7EB6B4DA5CF2}">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Create data frame</a:t>
          </a:r>
          <a:endParaRPr lang="en-US" sz="2000" kern="1200"/>
        </a:p>
      </dsp:txBody>
      <dsp:txXfrm>
        <a:off x="2700315" y="2243115"/>
        <a:ext cx="1837327" cy="1075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728E0-41F7-425B-A87C-ECC1976A53CF}">
      <dsp:nvSpPr>
        <dsp:cNvPr id="0" name=""/>
        <dsp:cNvSpPr/>
      </dsp:nvSpPr>
      <dsp:spPr>
        <a:xfrm>
          <a:off x="5863"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Deal with missing value</a:t>
          </a:r>
        </a:p>
      </dsp:txBody>
      <dsp:txXfrm>
        <a:off x="36660" y="1333857"/>
        <a:ext cx="1690871" cy="989885"/>
      </dsp:txXfrm>
    </dsp:sp>
    <dsp:sp modelId="{B21C42F5-3EEA-40E3-BB05-73D5B7081C8D}">
      <dsp:nvSpPr>
        <dsp:cNvPr id="0" name=""/>
        <dsp:cNvSpPr/>
      </dsp:nvSpPr>
      <dsp:spPr>
        <a:xfrm>
          <a:off x="1933574" y="1611494"/>
          <a:ext cx="371522" cy="434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33574" y="1698416"/>
        <a:ext cx="260065" cy="260767"/>
      </dsp:txXfrm>
    </dsp:sp>
    <dsp:sp modelId="{E062C8A5-CFF3-44BD-AF2D-8F7693582279}">
      <dsp:nvSpPr>
        <dsp:cNvPr id="0" name=""/>
        <dsp:cNvSpPr/>
      </dsp:nvSpPr>
      <dsp:spPr>
        <a:xfrm>
          <a:off x="2459314"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Data Analysis</a:t>
          </a:r>
        </a:p>
      </dsp:txBody>
      <dsp:txXfrm>
        <a:off x="2490111" y="1333857"/>
        <a:ext cx="1690871" cy="989885"/>
      </dsp:txXfrm>
    </dsp:sp>
    <dsp:sp modelId="{25F86BA2-CB12-4B7F-9EC9-A2F8909700E5}">
      <dsp:nvSpPr>
        <dsp:cNvPr id="0" name=""/>
        <dsp:cNvSpPr/>
      </dsp:nvSpPr>
      <dsp:spPr>
        <a:xfrm>
          <a:off x="4387026" y="1611494"/>
          <a:ext cx="371522" cy="4346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87026" y="1698416"/>
        <a:ext cx="260065" cy="260767"/>
      </dsp:txXfrm>
    </dsp:sp>
    <dsp:sp modelId="{2A494F1F-03E6-4B28-A6DB-44EADF313358}">
      <dsp:nvSpPr>
        <dsp:cNvPr id="0" name=""/>
        <dsp:cNvSpPr/>
      </dsp:nvSpPr>
      <dsp:spPr>
        <a:xfrm>
          <a:off x="4912765" y="1303060"/>
          <a:ext cx="1752465" cy="1051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Creating Landing class</a:t>
          </a:r>
        </a:p>
      </dsp:txBody>
      <dsp:txXfrm>
        <a:off x="4943562" y="1333857"/>
        <a:ext cx="1690871" cy="9898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FD12B-F716-4419-B5CF-1D5A0ED4B32D}">
      <dsp:nvSpPr>
        <dsp:cNvPr id="0" name=""/>
        <dsp:cNvSpPr/>
      </dsp:nvSpPr>
      <dsp:spPr>
        <a:xfrm>
          <a:off x="0"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Load Data</a:t>
          </a:r>
        </a:p>
      </dsp:txBody>
      <dsp:txXfrm>
        <a:off x="28498" y="151127"/>
        <a:ext cx="1256735" cy="915986"/>
      </dsp:txXfrm>
    </dsp:sp>
    <dsp:sp modelId="{A40DCC6F-1075-4BA1-AED5-255AA9866990}">
      <dsp:nvSpPr>
        <dsp:cNvPr id="0" name=""/>
        <dsp:cNvSpPr/>
      </dsp:nvSpPr>
      <dsp:spPr>
        <a:xfrm>
          <a:off x="1445104" y="446217"/>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45104" y="511378"/>
        <a:ext cx="194957" cy="195483"/>
      </dsp:txXfrm>
    </dsp:sp>
    <dsp:sp modelId="{E5183841-3837-4982-B377-CD8097E491C0}">
      <dsp:nvSpPr>
        <dsp:cNvPr id="0" name=""/>
        <dsp:cNvSpPr/>
      </dsp:nvSpPr>
      <dsp:spPr>
        <a:xfrm>
          <a:off x="1839223"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Data</a:t>
          </a:r>
        </a:p>
      </dsp:txBody>
      <dsp:txXfrm>
        <a:off x="1867721" y="151127"/>
        <a:ext cx="1256735" cy="915986"/>
      </dsp:txXfrm>
    </dsp:sp>
    <dsp:sp modelId="{D2CEF382-AB9C-478C-8C62-1B90C45AA487}">
      <dsp:nvSpPr>
        <dsp:cNvPr id="0" name=""/>
        <dsp:cNvSpPr/>
      </dsp:nvSpPr>
      <dsp:spPr>
        <a:xfrm>
          <a:off x="3284327" y="446217"/>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284327" y="511378"/>
        <a:ext cx="194957" cy="195483"/>
      </dsp:txXfrm>
    </dsp:sp>
    <dsp:sp modelId="{C8DDACA3-C0FD-4CBE-9277-0A3725240ABD}">
      <dsp:nvSpPr>
        <dsp:cNvPr id="0" name=""/>
        <dsp:cNvSpPr/>
      </dsp:nvSpPr>
      <dsp:spPr>
        <a:xfrm>
          <a:off x="3678446"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to Train/Test Data</a:t>
          </a:r>
        </a:p>
      </dsp:txBody>
      <dsp:txXfrm>
        <a:off x="3706944" y="151127"/>
        <a:ext cx="1256735" cy="915986"/>
      </dsp:txXfrm>
    </dsp:sp>
    <dsp:sp modelId="{769B87FB-49DE-4D6B-94B7-1A24AB5CF17F}">
      <dsp:nvSpPr>
        <dsp:cNvPr id="0" name=""/>
        <dsp:cNvSpPr/>
      </dsp:nvSpPr>
      <dsp:spPr>
        <a:xfrm>
          <a:off x="5123550" y="446217"/>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3550" y="511378"/>
        <a:ext cx="194957" cy="195483"/>
      </dsp:txXfrm>
    </dsp:sp>
    <dsp:sp modelId="{49ED4E63-1EE4-44E4-8EB0-CB9E742CBC81}">
      <dsp:nvSpPr>
        <dsp:cNvPr id="0" name=""/>
        <dsp:cNvSpPr/>
      </dsp:nvSpPr>
      <dsp:spPr>
        <a:xfrm>
          <a:off x="5517670"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 Train Data</a:t>
          </a:r>
        </a:p>
      </dsp:txBody>
      <dsp:txXfrm>
        <a:off x="5546168" y="151127"/>
        <a:ext cx="1256735" cy="915986"/>
      </dsp:txXfrm>
    </dsp:sp>
    <dsp:sp modelId="{44BDE033-C1DC-4B17-9E6B-4E25DC25D848}">
      <dsp:nvSpPr>
        <dsp:cNvPr id="0" name=""/>
        <dsp:cNvSpPr/>
      </dsp:nvSpPr>
      <dsp:spPr>
        <a:xfrm>
          <a:off x="6962774" y="446217"/>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62774" y="511378"/>
        <a:ext cx="194957" cy="195483"/>
      </dsp:txXfrm>
    </dsp:sp>
    <dsp:sp modelId="{0249C428-A1A4-44D7-A252-6FA1DAC79AAD}">
      <dsp:nvSpPr>
        <dsp:cNvPr id="0" name=""/>
        <dsp:cNvSpPr/>
      </dsp:nvSpPr>
      <dsp:spPr>
        <a:xfrm>
          <a:off x="7356893"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using Test Data</a:t>
          </a:r>
        </a:p>
      </dsp:txBody>
      <dsp:txXfrm>
        <a:off x="7385391" y="151127"/>
        <a:ext cx="1256735" cy="915986"/>
      </dsp:txXfrm>
    </dsp:sp>
    <dsp:sp modelId="{13D75206-4981-45B2-8B30-7D1585CEBAF6}">
      <dsp:nvSpPr>
        <dsp:cNvPr id="0" name=""/>
        <dsp:cNvSpPr/>
      </dsp:nvSpPr>
      <dsp:spPr>
        <a:xfrm>
          <a:off x="8801997" y="446217"/>
          <a:ext cx="278510" cy="3258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1997" y="511378"/>
        <a:ext cx="194957" cy="195483"/>
      </dsp:txXfrm>
    </dsp:sp>
    <dsp:sp modelId="{CEC08B57-9D93-4A0E-940B-268F7F512F5D}">
      <dsp:nvSpPr>
        <dsp:cNvPr id="0" name=""/>
        <dsp:cNvSpPr/>
      </dsp:nvSpPr>
      <dsp:spPr>
        <a:xfrm>
          <a:off x="9196117" y="122629"/>
          <a:ext cx="1313731" cy="972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Count All Method Accuracy</a:t>
          </a:r>
        </a:p>
      </dsp:txBody>
      <dsp:txXfrm>
        <a:off x="9224615" y="151127"/>
        <a:ext cx="1256735" cy="9159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khaz-dev/SpaceX_Data_Science_Project/blob/main/2.%20Data%20Wrangling/labs-jupyter-spacex-Data%20wrangling.ipynb" TargetMode="External"/><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haz-dev/SpaceX_Data_Science_Project/blob/main/3.%20Exploratory%20Data%20Analysis%20(EDA)/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az-dev/SpaceX_Data_Science_Project/blob/main/4.%20Interactive%20Visual%20Analytics%20and%20Dashboard/lab_jupyter_launch_site_location.ipynb"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haz-dev/SpaceX_Data_Science_Project/blob/main/4.%20Interactive%20Visual%20Analytics%20and%20Dashboard/lab_jupyter_launch_site_location.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az-dev/SpaceX_Data_Science_Project/blob/main/4.%20Interactive%20Visual%20Analytics%20and%20Dashboard/spacex_dash_app.py" TargetMode="Externa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github.com/khaz-dev/SpaceX_Data_Science_Project/blob/main/5.%20Machine%20Learning/SpaceX_Machine%20Learning%20Prediction_Part_5.ipynb" TargetMode="External"/><Relationship Id="rId7" Type="http://schemas.openxmlformats.org/officeDocument/2006/relationships/diagramColors" Target="../diagrams/colors7.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haAzAs/Applied-Data-Science-Capston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haz-dev/SpaceX_Data_Science_Project/blob/main/1.%20Data%20Collection/jupyter-labs-spacex-data-collection-api.ipynb" TargetMode="External"/><Relationship Id="rId7" Type="http://schemas.openxmlformats.org/officeDocument/2006/relationships/diagramColors" Target="../diagrams/colors4.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khaz-dev/SpaceX_Data_Science_Project/blob/main/1.%20Data%20Collection/jupyter-labs-webscraping.ipynb" TargetMode="External"/><Relationship Id="rId7" Type="http://schemas.openxmlformats.org/officeDocument/2006/relationships/diagramColors" Target="../diagrams/colors5.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err="1">
                <a:solidFill>
                  <a:schemeClr val="bg2"/>
                </a:solidFill>
                <a:latin typeface="Abadi"/>
                <a:ea typeface="SF Pro" pitchFamily="2" charset="0"/>
                <a:cs typeface="SF Pro" pitchFamily="2" charset="0"/>
              </a:rPr>
              <a:t>Khairil</a:t>
            </a:r>
            <a:r>
              <a:rPr lang="en-US">
                <a:solidFill>
                  <a:schemeClr val="bg2"/>
                </a:solidFill>
                <a:latin typeface="Abadi"/>
                <a:ea typeface="SF Pro" pitchFamily="2" charset="0"/>
                <a:cs typeface="SF Pro" pitchFamily="2" charset="0"/>
              </a:rPr>
              <a:t> Azmi Ashari</a:t>
            </a:r>
          </a:p>
          <a:p>
            <a:r>
              <a:rPr lang="en-US">
                <a:solidFill>
                  <a:schemeClr val="bg2"/>
                </a:solidFill>
                <a:latin typeface="Abadi"/>
                <a:ea typeface="SF Pro" pitchFamily="2" charset="0"/>
                <a:cs typeface="SF Pro" pitchFamily="2" charset="0"/>
              </a:rPr>
              <a:t>10 August 2022</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700935" cy="4380092"/>
          </a:xfrm>
          <a:prstGeom prst="rect">
            <a:avLst/>
          </a:prstGeom>
        </p:spPr>
        <p:txBody>
          <a:bodyPr lIns="91440" tIns="45720" rIns="91440" bIns="45720" anchor="t"/>
          <a:lstStyle/>
          <a:p>
            <a:r>
              <a:rPr lang="en-US" sz="2200" dirty="0">
                <a:solidFill>
                  <a:schemeClr val="accent3">
                    <a:lumMod val="25000"/>
                  </a:schemeClr>
                </a:solidFill>
                <a:latin typeface="Abadi"/>
              </a:rPr>
              <a:t>In data wrangling, We do </a:t>
            </a:r>
            <a:r>
              <a:rPr lang="en-US" sz="2200" dirty="0">
                <a:solidFill>
                  <a:srgbClr val="FF0000"/>
                </a:solidFill>
                <a:latin typeface="Abadi"/>
              </a:rPr>
              <a:t>Data Analysis</a:t>
            </a:r>
            <a:r>
              <a:rPr lang="en-US" sz="2200" dirty="0">
                <a:solidFill>
                  <a:schemeClr val="accent3">
                    <a:lumMod val="25000"/>
                  </a:schemeClr>
                </a:solidFill>
                <a:latin typeface="Abadi"/>
              </a:rPr>
              <a:t> first we </a:t>
            </a:r>
            <a:r>
              <a:rPr lang="en-US" sz="2200" dirty="0">
                <a:solidFill>
                  <a:srgbClr val="FF0000"/>
                </a:solidFill>
                <a:latin typeface="Abadi"/>
              </a:rPr>
              <a:t>detect any missing value</a:t>
            </a:r>
            <a:r>
              <a:rPr lang="en-US" sz="2200" dirty="0">
                <a:solidFill>
                  <a:schemeClr val="accent3">
                    <a:lumMod val="25000"/>
                  </a:schemeClr>
                </a:solidFill>
                <a:latin typeface="Abadi"/>
              </a:rPr>
              <a:t> then dealing with it. We do 'mean' with missing Payload Mass value, We do nothing on Landing Pad because we don't need it, then we count every value to see unique Launch site, Orbit, Outcome . Finally </a:t>
            </a:r>
            <a:r>
              <a:rPr lang="en-US" sz="2200" dirty="0">
                <a:solidFill>
                  <a:srgbClr val="FF0000"/>
                </a:solidFill>
                <a:latin typeface="Abadi"/>
              </a:rPr>
              <a:t>Create a landing outcome (Class) label</a:t>
            </a:r>
            <a:r>
              <a:rPr lang="en-US" sz="2200" dirty="0">
                <a:solidFill>
                  <a:schemeClr val="accent3">
                    <a:lumMod val="25000"/>
                  </a:schemeClr>
                </a:solidFill>
                <a:latin typeface="Abadi"/>
              </a:rPr>
              <a:t> from Outcome column to inform success or failure landing.</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ndParaRPr>
          </a:p>
          <a:p>
            <a:r>
              <a:rPr lang="en-US" sz="2200" dirty="0">
                <a:ea typeface="+mn-lt"/>
                <a:cs typeface="+mn-lt"/>
              </a:rPr>
              <a:t>Data Wrangling process:</a:t>
            </a:r>
          </a:p>
          <a:p>
            <a:pPr marL="0" indent="0">
              <a:buNone/>
            </a:pPr>
            <a:r>
              <a:rPr lang="en-US" sz="2200" dirty="0">
                <a:solidFill>
                  <a:schemeClr val="accent1"/>
                </a:solidFill>
                <a:cs typeface="Calibri"/>
                <a:hlinkClick r:id="rId3">
                  <a:extLst>
                    <a:ext uri="{A12FA001-AC4F-418D-AE19-62706E023703}">
                      <ahyp:hlinkClr xmlns:ahyp="http://schemas.microsoft.com/office/drawing/2018/hyperlinkcolor" val="tx"/>
                    </a:ext>
                  </a:extLst>
                </a:hlinkClick>
              </a:rPr>
              <a:t>Data Wrangling Process</a:t>
            </a:r>
            <a:endParaRPr lang="en-US" sz="2200" dirty="0">
              <a:solidFill>
                <a:schemeClr val="accent1"/>
              </a:solidFill>
              <a:cs typeface="Calibri"/>
            </a:endParaRPr>
          </a:p>
          <a:p>
            <a:endParaRPr lang="en-US" dirty="0"/>
          </a:p>
          <a:p>
            <a:endParaRPr lang="en-US" dirty="0"/>
          </a:p>
          <a:p>
            <a:endParaRPr lang="en-US" dirty="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graphicFrame>
        <p:nvGraphicFramePr>
          <p:cNvPr id="450" name="Diagram 450">
            <a:extLst>
              <a:ext uri="{FF2B5EF4-FFF2-40B4-BE49-F238E27FC236}">
                <a16:creationId xmlns:a16="http://schemas.microsoft.com/office/drawing/2014/main" id="{6753D9A2-A481-5408-C463-0E4DED3056F3}"/>
              </a:ext>
            </a:extLst>
          </p:cNvPr>
          <p:cNvGraphicFramePr/>
          <p:nvPr>
            <p:extLst>
              <p:ext uri="{D42A27DB-BD31-4B8C-83A1-F6EECF244321}">
                <p14:modId xmlns:p14="http://schemas.microsoft.com/office/powerpoint/2010/main" val="478701878"/>
              </p:ext>
            </p:extLst>
          </p:nvPr>
        </p:nvGraphicFramePr>
        <p:xfrm>
          <a:off x="4615132" y="2563483"/>
          <a:ext cx="6671094"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ea typeface="+mn-lt"/>
                <a:cs typeface="+mn-lt"/>
              </a:rPr>
              <a:t>First we plot </a:t>
            </a:r>
            <a:r>
              <a:rPr lang="en-US" sz="2000" dirty="0">
                <a:solidFill>
                  <a:srgbClr val="FF0000"/>
                </a:solidFill>
                <a:latin typeface="Consolas"/>
              </a:rPr>
              <a:t>Flight Number</a:t>
            </a:r>
            <a:r>
              <a:rPr lang="en-US" sz="2000" dirty="0">
                <a:solidFill>
                  <a:srgbClr val="FF0000"/>
                </a:solidFill>
              </a:rPr>
              <a:t> vs. </a:t>
            </a:r>
            <a:r>
              <a:rPr lang="en-US" sz="2000" dirty="0">
                <a:solidFill>
                  <a:srgbClr val="FF0000"/>
                </a:solidFill>
                <a:latin typeface="Consolas"/>
              </a:rPr>
              <a:t>Payload</a:t>
            </a:r>
            <a:r>
              <a:rPr lang="en-US" sz="2000" dirty="0">
                <a:latin typeface="Consolas"/>
              </a:rPr>
              <a:t> Mass</a:t>
            </a:r>
            <a:r>
              <a:rPr lang="en-US" sz="2000" dirty="0"/>
              <a:t> as the flight number increases, the first stage is more likely to land successfully. The payload mass is also important; it seems the more massive the payload, the less likely the first stage will return.</a:t>
            </a:r>
            <a:endParaRPr lang="en-US" sz="2000" dirty="0">
              <a:ea typeface="+mn-lt"/>
              <a:cs typeface="+mn-lt"/>
            </a:endParaRPr>
          </a:p>
          <a:p>
            <a:pPr>
              <a:lnSpc>
                <a:spcPct val="100000"/>
              </a:lnSpc>
              <a:spcBef>
                <a:spcPts val="1400"/>
              </a:spcBef>
            </a:pPr>
            <a:r>
              <a:rPr lang="en-US" sz="2000" dirty="0">
                <a:solidFill>
                  <a:srgbClr val="FF0000"/>
                </a:solidFill>
              </a:rPr>
              <a:t>Launch site vs Flight Number</a:t>
            </a:r>
            <a:r>
              <a:rPr lang="en-US" sz="2000" dirty="0"/>
              <a:t>, show as the flight number above 80 all launches identify as  success launch. In </a:t>
            </a:r>
            <a:r>
              <a:rPr lang="en-US" sz="2000" dirty="0">
                <a:solidFill>
                  <a:srgbClr val="FF0000"/>
                </a:solidFill>
              </a:rPr>
              <a:t>Payload Vs. Launch Site</a:t>
            </a:r>
            <a:r>
              <a:rPr lang="en-US" sz="2000" dirty="0"/>
              <a:t> scatter point chart you will find for the VAFB-SLC launch site there are no rockets launched for heavy payload mass(greater than 10000).</a:t>
            </a:r>
            <a:endParaRPr lang="en-US" sz="2000" dirty="0">
              <a:ea typeface="+mn-lt"/>
              <a:cs typeface="+mn-lt"/>
            </a:endParaRPr>
          </a:p>
          <a:p>
            <a:pPr>
              <a:spcBef>
                <a:spcPts val="1400"/>
              </a:spcBef>
            </a:pPr>
            <a:r>
              <a:rPr lang="en-US" sz="2000" dirty="0"/>
              <a:t> ES-L1, GEO, HEO, and SSO orbit type had 100% success rate. On the other hand SO orbit had 0% success rate. LEO orbit the Success appears related to the number of flights.</a:t>
            </a:r>
            <a:endParaRPr lang="en-US" sz="2000" dirty="0">
              <a:ea typeface="+mn-lt"/>
              <a:cs typeface="+mn-lt"/>
            </a:endParaRPr>
          </a:p>
          <a:p>
            <a:r>
              <a:rPr lang="en-US" sz="2000" dirty="0"/>
              <a:t>With heavy payloads the successful landing or positive landing rate are more for Polar, LEO and ISS. And finally from last plot you can observe that the </a:t>
            </a:r>
            <a:r>
              <a:rPr lang="en-US" sz="2000" dirty="0">
                <a:solidFill>
                  <a:srgbClr val="FF0000"/>
                </a:solidFill>
              </a:rPr>
              <a:t>sucess rate since 2013 kept increasing till 2020</a:t>
            </a:r>
            <a:endParaRPr lang="en-US" sz="2000" dirty="0">
              <a:solidFill>
                <a:srgbClr val="FF0000"/>
              </a:solidFill>
              <a:ea typeface="+mn-lt"/>
              <a:cs typeface="+mn-lt"/>
            </a:endParaRPr>
          </a:p>
          <a:p>
            <a:pPr>
              <a:lnSpc>
                <a:spcPct val="100000"/>
              </a:lnSpc>
              <a:spcBef>
                <a:spcPts val="1400"/>
              </a:spcBef>
            </a:pPr>
            <a:r>
              <a:rPr lang="en-US" sz="2000" dirty="0">
                <a:solidFill>
                  <a:schemeClr val="accent1"/>
                </a:solidFill>
                <a:ea typeface="+mn-lt"/>
                <a:cs typeface="+mn-lt"/>
                <a:hlinkClick r:id="rId2">
                  <a:extLst>
                    <a:ext uri="{A12FA001-AC4F-418D-AE19-62706E023703}">
                      <ahyp:hlinkClr xmlns:ahyp="http://schemas.microsoft.com/office/drawing/2018/hyperlinkcolor" val="tx"/>
                    </a:ext>
                  </a:extLst>
                </a:hlinkClick>
              </a:rPr>
              <a:t>EDA with Data Visualization Proccess</a:t>
            </a:r>
            <a:endParaRPr lang="en-US" sz="2000" dirty="0">
              <a:solidFill>
                <a:schemeClr val="accent1"/>
              </a:solidFill>
              <a:ea typeface="+mn-lt"/>
              <a:cs typeface="+mn-lt"/>
            </a:endParaRPr>
          </a:p>
          <a:p>
            <a:endParaRPr lang="en-US" sz="2000" dirty="0">
              <a:ea typeface="+mn-lt"/>
              <a:cs typeface="+mn-lt"/>
            </a:endParaRPr>
          </a:p>
          <a:p>
            <a:pPr>
              <a:spcBef>
                <a:spcPts val="1400"/>
              </a:spcBef>
            </a:pPr>
            <a:endParaRPr lang="en-US" sz="2000" dirty="0">
              <a:cs typeface="Calibri"/>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The planet earth taken from the outer space">
            <a:extLst>
              <a:ext uri="{FF2B5EF4-FFF2-40B4-BE49-F238E27FC236}">
                <a16:creationId xmlns:a16="http://schemas.microsoft.com/office/drawing/2014/main" id="{0238EA55-2E70-A4CA-D536-4C25F436502B}"/>
              </a:ext>
            </a:extLst>
          </p:cNvPr>
          <p:cNvPicPr>
            <a:picLocks noChangeAspect="1"/>
          </p:cNvPicPr>
          <p:nvPr/>
        </p:nvPicPr>
        <p:blipFill rotWithShape="1">
          <a:blip r:embed="rId2"/>
          <a:srcRect l="7882" r="9" b="9"/>
          <a:stretch/>
        </p:blipFill>
        <p:spPr>
          <a:xfrm>
            <a:off x="1" y="10"/>
            <a:ext cx="9669642" cy="6857990"/>
          </a:xfrm>
          <a:prstGeom prst="rect">
            <a:avLst/>
          </a:prstGeom>
        </p:spPr>
      </p:pic>
      <p:sp>
        <p:nvSpPr>
          <p:cNvPr id="10"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1971559"/>
            <a:ext cx="4189581" cy="4382296"/>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ea typeface="+mn-lt"/>
                <a:cs typeface="+mn-lt"/>
              </a:rPr>
              <a:t>First we do </a:t>
            </a:r>
            <a:r>
              <a:rPr lang="en-US" sz="1800" dirty="0">
                <a:solidFill>
                  <a:srgbClr val="FF0000"/>
                </a:solidFill>
                <a:ea typeface="+mn-lt"/>
                <a:cs typeface="+mn-lt"/>
              </a:rPr>
              <a:t>Mark all launch sites</a:t>
            </a:r>
            <a:r>
              <a:rPr lang="en-US" sz="1800" dirty="0">
                <a:solidFill>
                  <a:schemeClr val="accent3">
                    <a:lumMod val="25000"/>
                  </a:schemeClr>
                </a:solidFill>
                <a:ea typeface="+mn-lt"/>
                <a:cs typeface="+mn-lt"/>
              </a:rPr>
              <a:t> on </a:t>
            </a:r>
            <a:r>
              <a:rPr lang="en-US" sz="1800" dirty="0">
                <a:solidFill>
                  <a:srgbClr val="FF0000"/>
                </a:solidFill>
                <a:ea typeface="+mn-lt"/>
                <a:cs typeface="+mn-lt"/>
              </a:rPr>
              <a:t>U.S. map</a:t>
            </a:r>
            <a:r>
              <a:rPr lang="en-US" sz="1800" dirty="0">
                <a:solidFill>
                  <a:schemeClr val="accent3">
                    <a:lumMod val="25000"/>
                  </a:schemeClr>
                </a:solidFill>
                <a:ea typeface="+mn-lt"/>
                <a:cs typeface="+mn-lt"/>
              </a:rPr>
              <a:t> to see position of launch sites, Then </a:t>
            </a:r>
            <a:r>
              <a:rPr lang="en-US" sz="1800" dirty="0">
                <a:solidFill>
                  <a:srgbClr val="FF0000"/>
                </a:solidFill>
                <a:ea typeface="+mn-lt"/>
                <a:cs typeface="+mn-lt"/>
              </a:rPr>
              <a:t>Mark the success/failed launches</a:t>
            </a:r>
            <a:r>
              <a:rPr lang="en-US" sz="1800" dirty="0">
                <a:solidFill>
                  <a:schemeClr val="accent3">
                    <a:lumMod val="25000"/>
                  </a:schemeClr>
                </a:solidFill>
                <a:ea typeface="+mn-lt"/>
                <a:cs typeface="+mn-lt"/>
              </a:rPr>
              <a:t> for </a:t>
            </a:r>
            <a:r>
              <a:rPr lang="en-US" sz="1800" dirty="0">
                <a:solidFill>
                  <a:srgbClr val="FF0000"/>
                </a:solidFill>
                <a:ea typeface="+mn-lt"/>
                <a:cs typeface="+mn-lt"/>
              </a:rPr>
              <a:t>each sites</a:t>
            </a:r>
            <a:r>
              <a:rPr lang="en-US" sz="1800" dirty="0">
                <a:solidFill>
                  <a:schemeClr val="accent3">
                    <a:lumMod val="25000"/>
                  </a:schemeClr>
                </a:solidFill>
                <a:ea typeface="+mn-lt"/>
                <a:cs typeface="+mn-lt"/>
              </a:rPr>
              <a:t> to see launch result from map, and last we </a:t>
            </a:r>
            <a:r>
              <a:rPr lang="en-US" sz="1800" dirty="0">
                <a:solidFill>
                  <a:srgbClr val="FF0000"/>
                </a:solidFill>
                <a:ea typeface="+mn-lt"/>
                <a:cs typeface="+mn-lt"/>
              </a:rPr>
              <a:t>calculate</a:t>
            </a:r>
            <a:r>
              <a:rPr lang="en-US" sz="1800" dirty="0">
                <a:solidFill>
                  <a:schemeClr val="accent3">
                    <a:lumMod val="25000"/>
                  </a:schemeClr>
                </a:solidFill>
                <a:ea typeface="+mn-lt"/>
                <a:cs typeface="+mn-lt"/>
              </a:rPr>
              <a:t> the </a:t>
            </a:r>
            <a:r>
              <a:rPr lang="en-US" sz="1800" dirty="0">
                <a:solidFill>
                  <a:srgbClr val="FF0000"/>
                </a:solidFill>
                <a:ea typeface="+mn-lt"/>
                <a:cs typeface="+mn-lt"/>
              </a:rPr>
              <a:t>distances between a launch site</a:t>
            </a:r>
            <a:r>
              <a:rPr lang="en-US" sz="1800" dirty="0">
                <a:solidFill>
                  <a:schemeClr val="accent3">
                    <a:lumMod val="25000"/>
                  </a:schemeClr>
                </a:solidFill>
                <a:ea typeface="+mn-lt"/>
                <a:cs typeface="+mn-lt"/>
              </a:rPr>
              <a:t> to its </a:t>
            </a:r>
            <a:r>
              <a:rPr lang="en-US" sz="1800" dirty="0">
                <a:solidFill>
                  <a:srgbClr val="FF0000"/>
                </a:solidFill>
                <a:ea typeface="+mn-lt"/>
                <a:cs typeface="+mn-lt"/>
              </a:rPr>
              <a:t>proximities</a:t>
            </a:r>
            <a:r>
              <a:rPr lang="en-US" sz="1800" dirty="0">
                <a:ea typeface="+mn-lt"/>
                <a:cs typeface="+mn-lt"/>
              </a:rPr>
              <a:t>.</a:t>
            </a:r>
          </a:p>
          <a:p>
            <a:pPr>
              <a:lnSpc>
                <a:spcPct val="100000"/>
              </a:lnSpc>
              <a:spcBef>
                <a:spcPts val="1400"/>
              </a:spcBef>
            </a:pPr>
            <a:r>
              <a:rPr lang="en-US" sz="1800" dirty="0">
                <a:solidFill>
                  <a:schemeClr val="accent3">
                    <a:lumMod val="25000"/>
                  </a:schemeClr>
                </a:solidFill>
                <a:ea typeface="+mn-lt"/>
                <a:cs typeface="+mn-lt"/>
              </a:rPr>
              <a:t>All the proximities created are </a:t>
            </a:r>
            <a:r>
              <a:rPr lang="en-US" sz="1800" dirty="0">
                <a:solidFill>
                  <a:srgbClr val="FF0000"/>
                </a:solidFill>
                <a:ea typeface="+mn-lt"/>
                <a:cs typeface="+mn-lt"/>
              </a:rPr>
              <a:t>closest coast, highway, railroad, and city</a:t>
            </a:r>
            <a:r>
              <a:rPr lang="en-US" sz="1800" dirty="0">
                <a:solidFill>
                  <a:schemeClr val="accent3">
                    <a:lumMod val="25000"/>
                  </a:schemeClr>
                </a:solidFill>
                <a:ea typeface="+mn-lt"/>
                <a:cs typeface="+mn-lt"/>
              </a:rPr>
              <a:t>, to see how launch sites created far enough from surrounding, to keep safety of people.</a:t>
            </a:r>
          </a:p>
          <a:p>
            <a:pPr>
              <a:lnSpc>
                <a:spcPct val="100000"/>
              </a:lnSpc>
              <a:spcBef>
                <a:spcPts val="1400"/>
              </a:spcBef>
            </a:pPr>
            <a:r>
              <a:rPr lang="en-US" sz="1800" dirty="0">
                <a:solidFill>
                  <a:schemeClr val="accent1"/>
                </a:solidFill>
                <a:ea typeface="+mn-lt"/>
                <a:cs typeface="+mn-lt"/>
                <a:hlinkClick r:id="rId3">
                  <a:extLst>
                    <a:ext uri="{A12FA001-AC4F-418D-AE19-62706E023703}">
                      <ahyp:hlinkClr xmlns:ahyp="http://schemas.microsoft.com/office/drawing/2018/hyperlinkcolor" val="tx"/>
                    </a:ext>
                  </a:extLst>
                </a:hlinkClick>
              </a:rPr>
              <a:t>Interactive Map with Folium Process</a:t>
            </a:r>
            <a:endParaRPr lang="en-US" sz="1800" dirty="0">
              <a:solidFill>
                <a:schemeClr val="accent1"/>
              </a:solidFill>
              <a:ea typeface="+mn-lt"/>
              <a:cs typeface="+mn-lt"/>
            </a:endParaRPr>
          </a:p>
          <a:p>
            <a:endParaRPr lang="en-US" sz="1800" dirty="0">
              <a:ea typeface="+mn-lt"/>
              <a:cs typeface="+mn-lt"/>
            </a:endParaRPr>
          </a:p>
          <a:p>
            <a:endParaRPr lang="en-US" sz="1800" dirty="0">
              <a:ea typeface="+mn-lt"/>
              <a:cs typeface="+mn-lt"/>
            </a:endParaRPr>
          </a:p>
          <a:p>
            <a:pPr>
              <a:spcBef>
                <a:spcPts val="1400"/>
              </a:spcBef>
            </a:pPr>
            <a:endParaRPr lang="en-US" sz="1800" dirty="0">
              <a:cs typeface="Calibri"/>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smtClean="0">
                <a:solidFill>
                  <a:prstClr val="black">
                    <a:tint val="75000"/>
                  </a:prstClr>
                </a:solidFill>
                <a:latin typeface="Calibri" panose="020F0502020204030204"/>
              </a:rPr>
              <a:pPr>
                <a:spcAft>
                  <a:spcPts val="600"/>
                </a:spcAft>
                <a:defRPr/>
              </a:pPr>
              <a:t>12</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ea typeface="+mn-lt"/>
                <a:cs typeface="+mn-lt"/>
              </a:rPr>
              <a:t>First we do </a:t>
            </a:r>
            <a:r>
              <a:rPr lang="en-US" dirty="0">
                <a:solidFill>
                  <a:srgbClr val="FF0000"/>
                </a:solidFill>
                <a:ea typeface="+mn-lt"/>
                <a:cs typeface="+mn-lt"/>
              </a:rPr>
              <a:t>Mark all launch sites</a:t>
            </a:r>
            <a:r>
              <a:rPr lang="en-US" dirty="0">
                <a:solidFill>
                  <a:schemeClr val="accent3">
                    <a:lumMod val="25000"/>
                  </a:schemeClr>
                </a:solidFill>
                <a:ea typeface="+mn-lt"/>
                <a:cs typeface="+mn-lt"/>
              </a:rPr>
              <a:t> on </a:t>
            </a:r>
            <a:r>
              <a:rPr lang="en-US" dirty="0">
                <a:solidFill>
                  <a:srgbClr val="FF0000"/>
                </a:solidFill>
                <a:ea typeface="+mn-lt"/>
                <a:cs typeface="+mn-lt"/>
              </a:rPr>
              <a:t>U.S. map</a:t>
            </a:r>
            <a:r>
              <a:rPr lang="en-US" dirty="0">
                <a:solidFill>
                  <a:schemeClr val="accent3">
                    <a:lumMod val="25000"/>
                  </a:schemeClr>
                </a:solidFill>
                <a:ea typeface="+mn-lt"/>
                <a:cs typeface="+mn-lt"/>
              </a:rPr>
              <a:t> to see position of launch sites, Then </a:t>
            </a:r>
            <a:r>
              <a:rPr lang="en-US" dirty="0">
                <a:solidFill>
                  <a:srgbClr val="FF0000"/>
                </a:solidFill>
                <a:ea typeface="+mn-lt"/>
                <a:cs typeface="+mn-lt"/>
              </a:rPr>
              <a:t>Mark the success/failed launches</a:t>
            </a:r>
            <a:r>
              <a:rPr lang="en-US" dirty="0">
                <a:solidFill>
                  <a:schemeClr val="accent3">
                    <a:lumMod val="25000"/>
                  </a:schemeClr>
                </a:solidFill>
                <a:ea typeface="+mn-lt"/>
                <a:cs typeface="+mn-lt"/>
              </a:rPr>
              <a:t> for </a:t>
            </a:r>
            <a:r>
              <a:rPr lang="en-US" dirty="0">
                <a:solidFill>
                  <a:srgbClr val="FF0000"/>
                </a:solidFill>
                <a:ea typeface="+mn-lt"/>
                <a:cs typeface="+mn-lt"/>
              </a:rPr>
              <a:t>each sites</a:t>
            </a:r>
            <a:r>
              <a:rPr lang="en-US" dirty="0">
                <a:solidFill>
                  <a:schemeClr val="accent3">
                    <a:lumMod val="25000"/>
                  </a:schemeClr>
                </a:solidFill>
                <a:ea typeface="+mn-lt"/>
                <a:cs typeface="+mn-lt"/>
              </a:rPr>
              <a:t> to see launch result from map, and last we </a:t>
            </a:r>
            <a:r>
              <a:rPr lang="en-US" dirty="0">
                <a:solidFill>
                  <a:srgbClr val="FF0000"/>
                </a:solidFill>
                <a:ea typeface="+mn-lt"/>
                <a:cs typeface="+mn-lt"/>
              </a:rPr>
              <a:t>calculate</a:t>
            </a:r>
            <a:r>
              <a:rPr lang="en-US" dirty="0">
                <a:solidFill>
                  <a:schemeClr val="accent3">
                    <a:lumMod val="25000"/>
                  </a:schemeClr>
                </a:solidFill>
                <a:ea typeface="+mn-lt"/>
                <a:cs typeface="+mn-lt"/>
              </a:rPr>
              <a:t> the </a:t>
            </a:r>
            <a:r>
              <a:rPr lang="en-US" dirty="0">
                <a:solidFill>
                  <a:srgbClr val="FF0000"/>
                </a:solidFill>
                <a:ea typeface="+mn-lt"/>
                <a:cs typeface="+mn-lt"/>
              </a:rPr>
              <a:t>distances between a launch site</a:t>
            </a:r>
            <a:r>
              <a:rPr lang="en-US" dirty="0">
                <a:solidFill>
                  <a:schemeClr val="accent3">
                    <a:lumMod val="25000"/>
                  </a:schemeClr>
                </a:solidFill>
                <a:ea typeface="+mn-lt"/>
                <a:cs typeface="+mn-lt"/>
              </a:rPr>
              <a:t> to its </a:t>
            </a:r>
            <a:r>
              <a:rPr lang="en-US" dirty="0">
                <a:solidFill>
                  <a:srgbClr val="FF0000"/>
                </a:solidFill>
                <a:ea typeface="+mn-lt"/>
                <a:cs typeface="+mn-lt"/>
              </a:rPr>
              <a:t>proximities</a:t>
            </a:r>
            <a:r>
              <a:rPr lang="en-US" dirty="0">
                <a:ea typeface="+mn-lt"/>
                <a:cs typeface="+mn-lt"/>
              </a:rPr>
              <a:t>.</a:t>
            </a:r>
          </a:p>
          <a:p>
            <a:pPr>
              <a:lnSpc>
                <a:spcPct val="100000"/>
              </a:lnSpc>
              <a:spcBef>
                <a:spcPts val="1400"/>
              </a:spcBef>
            </a:pPr>
            <a:r>
              <a:rPr lang="en-US" dirty="0">
                <a:solidFill>
                  <a:schemeClr val="accent3">
                    <a:lumMod val="25000"/>
                  </a:schemeClr>
                </a:solidFill>
                <a:ea typeface="+mn-lt"/>
                <a:cs typeface="+mn-lt"/>
              </a:rPr>
              <a:t>All the proximities created are </a:t>
            </a:r>
            <a:r>
              <a:rPr lang="en-US" dirty="0">
                <a:solidFill>
                  <a:srgbClr val="FF0000"/>
                </a:solidFill>
                <a:ea typeface="+mn-lt"/>
                <a:cs typeface="+mn-lt"/>
              </a:rPr>
              <a:t>closest coast, highway, railroad, and city</a:t>
            </a:r>
            <a:r>
              <a:rPr lang="en-US" dirty="0">
                <a:solidFill>
                  <a:schemeClr val="accent3">
                    <a:lumMod val="25000"/>
                  </a:schemeClr>
                </a:solidFill>
                <a:ea typeface="+mn-lt"/>
                <a:cs typeface="+mn-lt"/>
              </a:rPr>
              <a:t>, to see how launch sites created far enough from surrounding, to keep safety of people.</a:t>
            </a:r>
          </a:p>
          <a:p>
            <a:pPr>
              <a:lnSpc>
                <a:spcPct val="100000"/>
              </a:lnSpc>
              <a:spcBef>
                <a:spcPts val="1400"/>
              </a:spcBef>
            </a:pPr>
            <a:r>
              <a:rPr lang="en-US" dirty="0">
                <a:solidFill>
                  <a:schemeClr val="accent1"/>
                </a:solidFill>
                <a:ea typeface="+mn-lt"/>
                <a:cs typeface="+mn-lt"/>
                <a:hlinkClick r:id="rId2">
                  <a:extLst>
                    <a:ext uri="{A12FA001-AC4F-418D-AE19-62706E023703}">
                      <ahyp:hlinkClr xmlns:ahyp="http://schemas.microsoft.com/office/drawing/2018/hyperlinkcolor" val="tx"/>
                    </a:ext>
                  </a:extLst>
                </a:hlinkClick>
              </a:rPr>
              <a:t>Interactive Map with Folium Process</a:t>
            </a:r>
            <a:endParaRPr lang="en-US" dirty="0">
              <a:solidFill>
                <a:schemeClr val="accent1"/>
              </a:solidFill>
              <a:ea typeface="+mn-lt"/>
              <a:cs typeface="+mn-lt"/>
            </a:endParaRPr>
          </a:p>
          <a:p>
            <a:endParaRPr lang="en-US" dirty="0">
              <a:ea typeface="+mn-lt"/>
              <a:cs typeface="+mn-lt"/>
            </a:endParaRPr>
          </a:p>
          <a:p>
            <a:endParaRPr lang="en-US" dirty="0">
              <a:ea typeface="+mn-lt"/>
              <a:cs typeface="+mn-lt"/>
            </a:endParaRPr>
          </a:p>
          <a:p>
            <a:pPr>
              <a:spcBef>
                <a:spcPts val="1400"/>
              </a:spcBef>
            </a:pPr>
            <a:endParaRPr lang="en-US" dirty="0">
              <a:cs typeface="Calibri"/>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smtClean="0">
                <a:solidFill>
                  <a:schemeClr val="tx1">
                    <a:tint val="75000"/>
                  </a:schemeClr>
                </a:solidFill>
                <a:latin typeface="+mn-lt"/>
              </a:rPr>
              <a:pPr>
                <a:spcAft>
                  <a:spcPts val="600"/>
                </a:spcAft>
              </a:pPr>
              <a:t>13</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Financial graphs on a dark display">
            <a:extLst>
              <a:ext uri="{FF2B5EF4-FFF2-40B4-BE49-F238E27FC236}">
                <a16:creationId xmlns:a16="http://schemas.microsoft.com/office/drawing/2014/main" id="{F89F6DA9-C4C4-1715-602A-3A0EAEEEF4C3}"/>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0"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lnSpcReduction="10000"/>
          </a:bodyPr>
          <a:lstStyle/>
          <a:p>
            <a:pPr>
              <a:lnSpc>
                <a:spcPct val="100000"/>
              </a:lnSpc>
              <a:spcBef>
                <a:spcPts val="1400"/>
              </a:spcBef>
            </a:pPr>
            <a:r>
              <a:rPr lang="en-US" sz="2000" dirty="0">
                <a:solidFill>
                  <a:schemeClr val="accent3">
                    <a:lumMod val="25000"/>
                  </a:schemeClr>
                </a:solidFill>
                <a:ea typeface="+mn-lt"/>
                <a:cs typeface="+mn-lt"/>
              </a:rPr>
              <a:t>In Dashboard we insert </a:t>
            </a:r>
            <a:r>
              <a:rPr lang="en-US" sz="2000" dirty="0">
                <a:solidFill>
                  <a:srgbClr val="FF0000"/>
                </a:solidFill>
                <a:ea typeface="+mn-lt"/>
                <a:cs typeface="+mn-lt"/>
              </a:rPr>
              <a:t>Pie Chart</a:t>
            </a:r>
            <a:r>
              <a:rPr lang="en-US" sz="2000" dirty="0">
                <a:solidFill>
                  <a:schemeClr val="accent3">
                    <a:lumMod val="25000"/>
                  </a:schemeClr>
                </a:solidFill>
                <a:ea typeface="+mn-lt"/>
                <a:cs typeface="+mn-lt"/>
              </a:rPr>
              <a:t> showing landing </a:t>
            </a:r>
            <a:r>
              <a:rPr lang="en-US" sz="2000" dirty="0">
                <a:solidFill>
                  <a:srgbClr val="FF0000"/>
                </a:solidFill>
                <a:ea typeface="+mn-lt"/>
                <a:cs typeface="+mn-lt"/>
              </a:rPr>
              <a:t>success rate</a:t>
            </a:r>
            <a:r>
              <a:rPr lang="en-US" sz="2000" dirty="0">
                <a:solidFill>
                  <a:schemeClr val="accent3">
                    <a:lumMod val="25000"/>
                  </a:schemeClr>
                </a:solidFill>
                <a:ea typeface="+mn-lt"/>
                <a:cs typeface="+mn-lt"/>
              </a:rPr>
              <a:t> for </a:t>
            </a:r>
            <a:r>
              <a:rPr lang="en-US" sz="2000" dirty="0">
                <a:solidFill>
                  <a:srgbClr val="FF0000"/>
                </a:solidFill>
                <a:ea typeface="+mn-lt"/>
                <a:cs typeface="+mn-lt"/>
              </a:rPr>
              <a:t>All or specific launching site</a:t>
            </a:r>
            <a:r>
              <a:rPr lang="en-US" sz="2000" dirty="0">
                <a:solidFill>
                  <a:schemeClr val="accent3">
                    <a:lumMod val="25000"/>
                  </a:schemeClr>
                </a:solidFill>
                <a:ea typeface="+mn-lt"/>
                <a:cs typeface="+mn-lt"/>
              </a:rPr>
              <a:t> according to user select on dropdown menu.</a:t>
            </a:r>
          </a:p>
          <a:p>
            <a:pPr>
              <a:lnSpc>
                <a:spcPct val="100000"/>
              </a:lnSpc>
              <a:spcBef>
                <a:spcPts val="1400"/>
              </a:spcBef>
            </a:pPr>
            <a:r>
              <a:rPr lang="en-US" sz="2000" dirty="0">
                <a:solidFill>
                  <a:schemeClr val="accent3">
                    <a:lumMod val="25000"/>
                  </a:schemeClr>
                </a:solidFill>
                <a:ea typeface="+mn-lt"/>
                <a:cs typeface="+mn-lt"/>
              </a:rPr>
              <a:t>And below it, we insert </a:t>
            </a:r>
            <a:r>
              <a:rPr lang="en-US" sz="2000" dirty="0">
                <a:solidFill>
                  <a:srgbClr val="FF0000"/>
                </a:solidFill>
                <a:ea typeface="+mn-lt"/>
                <a:cs typeface="+mn-lt"/>
              </a:rPr>
              <a:t>Scatter plot</a:t>
            </a:r>
            <a:r>
              <a:rPr lang="en-US" sz="2000" dirty="0">
                <a:solidFill>
                  <a:schemeClr val="accent3">
                    <a:lumMod val="25000"/>
                  </a:schemeClr>
                </a:solidFill>
                <a:ea typeface="+mn-lt"/>
                <a:cs typeface="+mn-lt"/>
              </a:rPr>
              <a:t> showing </a:t>
            </a:r>
            <a:r>
              <a:rPr lang="en-US" sz="2000" dirty="0">
                <a:solidFill>
                  <a:srgbClr val="FF0000"/>
                </a:solidFill>
                <a:ea typeface="+mn-lt"/>
                <a:cs typeface="+mn-lt"/>
              </a:rPr>
              <a:t>relation between Payload mass range</a:t>
            </a:r>
            <a:r>
              <a:rPr lang="en-US" sz="2000" dirty="0">
                <a:solidFill>
                  <a:schemeClr val="accent3">
                    <a:lumMod val="25000"/>
                  </a:schemeClr>
                </a:solidFill>
                <a:ea typeface="+mn-lt"/>
                <a:cs typeface="+mn-lt"/>
              </a:rPr>
              <a:t> to </a:t>
            </a:r>
            <a:r>
              <a:rPr lang="en-US" sz="2000" dirty="0">
                <a:solidFill>
                  <a:srgbClr val="FF0000"/>
                </a:solidFill>
                <a:ea typeface="+mn-lt"/>
                <a:cs typeface="+mn-lt"/>
              </a:rPr>
              <a:t>launch success based</a:t>
            </a:r>
            <a:r>
              <a:rPr lang="en-US" sz="2000" dirty="0">
                <a:solidFill>
                  <a:schemeClr val="accent3">
                    <a:lumMod val="25000"/>
                  </a:schemeClr>
                </a:solidFill>
                <a:ea typeface="+mn-lt"/>
                <a:cs typeface="+mn-lt"/>
              </a:rPr>
              <a:t> on slider range user input and launching site/all user selected before. </a:t>
            </a:r>
          </a:p>
          <a:p>
            <a:pPr>
              <a:lnSpc>
                <a:spcPct val="100000"/>
              </a:lnSpc>
              <a:spcBef>
                <a:spcPts val="1400"/>
              </a:spcBef>
            </a:pPr>
            <a:r>
              <a:rPr lang="en-US" sz="2000" dirty="0">
                <a:solidFill>
                  <a:schemeClr val="accent1"/>
                </a:solidFill>
                <a:ea typeface="+mn-lt"/>
                <a:cs typeface="+mn-lt"/>
                <a:hlinkClick r:id="rId3">
                  <a:extLst>
                    <a:ext uri="{A12FA001-AC4F-418D-AE19-62706E023703}">
                      <ahyp:hlinkClr xmlns:ahyp="http://schemas.microsoft.com/office/drawing/2018/hyperlinkcolor" val="tx"/>
                    </a:ext>
                  </a:extLst>
                </a:hlinkClick>
              </a:rPr>
              <a:t>Plotly Dash App Source Code</a:t>
            </a:r>
            <a:endParaRPr lang="en-US" dirty="0">
              <a:solidFill>
                <a:schemeClr val="accent1"/>
              </a:solidFill>
              <a:ea typeface="+mn-lt"/>
              <a:cs typeface="+mn-lt"/>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smtClean="0">
                <a:solidFill>
                  <a:prstClr val="black">
                    <a:tint val="75000"/>
                  </a:prstClr>
                </a:solidFill>
                <a:latin typeface="Calibri" panose="020F0502020204030204"/>
              </a:rPr>
              <a:pPr>
                <a:spcAft>
                  <a:spcPts val="600"/>
                </a:spcAft>
                <a:defRPr/>
              </a:pPr>
              <a:t>14</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21966" cy="4380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we </a:t>
            </a:r>
            <a:r>
              <a:rPr lang="en-US" sz="2200" dirty="0">
                <a:solidFill>
                  <a:srgbClr val="FF0000"/>
                </a:solidFill>
                <a:latin typeface="Abadi"/>
              </a:rPr>
              <a:t>load data</a:t>
            </a:r>
            <a:r>
              <a:rPr lang="en-US" sz="2200" dirty="0">
                <a:solidFill>
                  <a:schemeClr val="accent3">
                    <a:lumMod val="25000"/>
                  </a:schemeClr>
                </a:solidFill>
                <a:latin typeface="Abadi"/>
              </a:rPr>
              <a:t> that already collected and wrangled, than store Class data to Y and Features data to X, standardize X data. Split X and Y data to </a:t>
            </a:r>
            <a:r>
              <a:rPr lang="en-US" sz="2200" dirty="0">
                <a:solidFill>
                  <a:srgbClr val="FF0000"/>
                </a:solidFill>
                <a:latin typeface="Abadi"/>
              </a:rPr>
              <a:t>Train and Test data.</a:t>
            </a:r>
            <a:r>
              <a:rPr lang="en-US" sz="2200" dirty="0">
                <a:solidFill>
                  <a:schemeClr val="accent3">
                    <a:lumMod val="25000"/>
                  </a:schemeClr>
                </a:solidFill>
                <a:latin typeface="Abadi"/>
              </a:rPr>
              <a:t> We finish prepared data before do predictive analysis (classification).</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a:t>
            </a:r>
            <a:r>
              <a:rPr lang="en-US" sz="2200" dirty="0">
                <a:solidFill>
                  <a:srgbClr val="FF0000"/>
                </a:solidFill>
                <a:latin typeface="Abadi"/>
              </a:rPr>
              <a:t>Fit Train data</a:t>
            </a:r>
            <a:r>
              <a:rPr lang="en-US" sz="2200" dirty="0">
                <a:solidFill>
                  <a:schemeClr val="accent3">
                    <a:lumMod val="25000"/>
                  </a:schemeClr>
                </a:solidFill>
                <a:latin typeface="Abadi"/>
              </a:rPr>
              <a:t> using </a:t>
            </a:r>
            <a:r>
              <a:rPr lang="en-US" sz="2200" dirty="0">
                <a:solidFill>
                  <a:srgbClr val="FF0000"/>
                </a:solidFill>
                <a:latin typeface="Abadi"/>
              </a:rPr>
              <a:t>Logistic Regression, Support Vector Machine, Decision Tree, K-Nearest Neighbors</a:t>
            </a:r>
            <a:r>
              <a:rPr lang="en-US" sz="2200" dirty="0">
                <a:solidFill>
                  <a:schemeClr val="accent3">
                    <a:lumMod val="25000"/>
                  </a:schemeClr>
                </a:solidFill>
                <a:latin typeface="Abadi"/>
              </a:rPr>
              <a:t> classification method. Do </a:t>
            </a:r>
            <a:r>
              <a:rPr lang="en-US" sz="2200" dirty="0">
                <a:solidFill>
                  <a:srgbClr val="FF0000"/>
                </a:solidFill>
                <a:latin typeface="Abadi"/>
              </a:rPr>
              <a:t>predict on Test data</a:t>
            </a:r>
            <a:r>
              <a:rPr lang="en-US" sz="2200" dirty="0">
                <a:solidFill>
                  <a:schemeClr val="accent3">
                    <a:lumMod val="25000"/>
                  </a:schemeClr>
                </a:solidFill>
                <a:latin typeface="Abadi"/>
              </a:rPr>
              <a:t>. And Finally we </a:t>
            </a:r>
            <a:r>
              <a:rPr lang="en-US" sz="2200" dirty="0">
                <a:solidFill>
                  <a:srgbClr val="FF0000"/>
                </a:solidFill>
                <a:latin typeface="Abadi"/>
              </a:rPr>
              <a:t>count Predict Accuracy Score</a:t>
            </a:r>
            <a:r>
              <a:rPr lang="en-US" sz="2200" dirty="0">
                <a:solidFill>
                  <a:schemeClr val="accent3">
                    <a:lumMod val="25000"/>
                  </a:schemeClr>
                </a:solidFill>
                <a:latin typeface="Abadi"/>
              </a:rPr>
              <a:t> to see the best Classification method to do Classification.</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Predictive Analysis/Classification process</a:t>
            </a:r>
            <a:endParaRPr lang="en-US" sz="2200" dirty="0">
              <a:solidFill>
                <a:schemeClr val="accent1"/>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1772" name="Diagram 1772">
            <a:extLst>
              <a:ext uri="{FF2B5EF4-FFF2-40B4-BE49-F238E27FC236}">
                <a16:creationId xmlns:a16="http://schemas.microsoft.com/office/drawing/2014/main" id="{3053F3DB-24C3-EBEE-65E8-D6B983EEF5E6}"/>
              </a:ext>
            </a:extLst>
          </p:cNvPr>
          <p:cNvGraphicFramePr/>
          <p:nvPr>
            <p:extLst>
              <p:ext uri="{D42A27DB-BD31-4B8C-83A1-F6EECF244321}">
                <p14:modId xmlns:p14="http://schemas.microsoft.com/office/powerpoint/2010/main" val="3570082905"/>
              </p:ext>
            </p:extLst>
          </p:nvPr>
        </p:nvGraphicFramePr>
        <p:xfrm>
          <a:off x="770010" y="4344359"/>
          <a:ext cx="10509848" cy="1218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agnifying glass showing decling performance">
            <a:extLst>
              <a:ext uri="{FF2B5EF4-FFF2-40B4-BE49-F238E27FC236}">
                <a16:creationId xmlns:a16="http://schemas.microsoft.com/office/drawing/2014/main" id="{5881D6E1-DC7E-4724-163D-00AEB509935E}"/>
              </a:ext>
            </a:extLst>
          </p:cNvPr>
          <p:cNvPicPr>
            <a:picLocks noChangeAspect="1"/>
          </p:cNvPicPr>
          <p:nvPr/>
        </p:nvPicPr>
        <p:blipFill rotWithShape="1">
          <a:blip r:embed="rId3"/>
          <a:srcRect l="4980" r="1041" b="-3"/>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2" name="Picture 5" descr="Chart, scatter chart&#10;&#10;Description automatically generated">
            <a:extLst>
              <a:ext uri="{FF2B5EF4-FFF2-40B4-BE49-F238E27FC236}">
                <a16:creationId xmlns:a16="http://schemas.microsoft.com/office/drawing/2014/main" id="{07F233ED-FDC7-1AD5-5A25-65D6CFE37C0E}"/>
              </a:ext>
            </a:extLst>
          </p:cNvPr>
          <p:cNvPicPr>
            <a:picLocks noChangeAspect="1"/>
          </p:cNvPicPr>
          <p:nvPr/>
        </p:nvPicPr>
        <p:blipFill>
          <a:blip r:embed="rId2"/>
          <a:stretch>
            <a:fillRect/>
          </a:stretch>
        </p:blipFill>
        <p:spPr>
          <a:xfrm>
            <a:off x="3665" y="616320"/>
            <a:ext cx="12185839" cy="267538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909032"/>
            <a:ext cx="5710731" cy="1993134"/>
          </a:xfrm>
          <a:prstGeom prst="rect">
            <a:avLst/>
          </a:prstGeom>
        </p:spPr>
        <p:txBody>
          <a:bodyPr vert="horz" lIns="91440" tIns="45720" rIns="91440" bIns="45720" rtlCol="0" anchor="ctr">
            <a:normAutofit/>
          </a:bodyPr>
          <a:lstStyle/>
          <a:p>
            <a:pPr>
              <a:spcBef>
                <a:spcPts val="1400"/>
              </a:spcBef>
            </a:pPr>
            <a:r>
              <a:rPr lang="en-US" sz="2000" dirty="0"/>
              <a:t>As the </a:t>
            </a:r>
            <a:r>
              <a:rPr lang="en-US" sz="2000" dirty="0">
                <a:solidFill>
                  <a:srgbClr val="FF0000"/>
                </a:solidFill>
              </a:rPr>
              <a:t>flight number above</a:t>
            </a:r>
            <a:r>
              <a:rPr lang="en-US" sz="2000" dirty="0"/>
              <a:t> </a:t>
            </a:r>
            <a:r>
              <a:rPr lang="en-US" sz="2000" dirty="0">
                <a:solidFill>
                  <a:srgbClr val="FF0000"/>
                </a:solidFill>
              </a:rPr>
              <a:t>80 </a:t>
            </a:r>
            <a:r>
              <a:rPr lang="en-US" sz="2000" dirty="0"/>
              <a:t>all launches identify as class 1 (yellow dot) which mean </a:t>
            </a:r>
            <a:r>
              <a:rPr lang="en-US" sz="2000" dirty="0">
                <a:solidFill>
                  <a:srgbClr val="FF0000"/>
                </a:solidFill>
              </a:rPr>
              <a:t>success launch</a:t>
            </a:r>
            <a:r>
              <a:rPr lang="en-US" sz="2000" dirty="0"/>
              <a:t>.</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2" name="Picture 5" descr="Chart, scatter chart&#10;&#10;Description automatically generated">
            <a:extLst>
              <a:ext uri="{FF2B5EF4-FFF2-40B4-BE49-F238E27FC236}">
                <a16:creationId xmlns:a16="http://schemas.microsoft.com/office/drawing/2014/main" id="{E5D8CDCC-4730-8CD1-907C-6D146FF7A4D9}"/>
              </a:ext>
            </a:extLst>
          </p:cNvPr>
          <p:cNvPicPr>
            <a:picLocks noChangeAspect="1"/>
          </p:cNvPicPr>
          <p:nvPr/>
        </p:nvPicPr>
        <p:blipFill>
          <a:blip r:embed="rId2"/>
          <a:stretch>
            <a:fillRect/>
          </a:stretch>
        </p:blipFill>
        <p:spPr>
          <a:xfrm>
            <a:off x="3665" y="690062"/>
            <a:ext cx="12185839" cy="260164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Now if you observe Payload Vs. Launch Site scatter point chart you will find for the VAFB-SLC launch site there are </a:t>
            </a:r>
            <a:r>
              <a:rPr lang="en-US" sz="2000" dirty="0">
                <a:solidFill>
                  <a:srgbClr val="FF0000"/>
                </a:solidFill>
                <a:ea typeface="+mn-lt"/>
                <a:cs typeface="+mn-lt"/>
              </a:rPr>
              <a:t>no rockets launched</a:t>
            </a:r>
            <a:r>
              <a:rPr lang="en-US" sz="2000" dirty="0">
                <a:ea typeface="+mn-lt"/>
                <a:cs typeface="+mn-lt"/>
              </a:rPr>
              <a:t> for </a:t>
            </a:r>
            <a:r>
              <a:rPr lang="en-US" sz="2000" dirty="0">
                <a:solidFill>
                  <a:srgbClr val="FF0000"/>
                </a:solidFill>
                <a:ea typeface="+mn-lt"/>
                <a:cs typeface="+mn-lt"/>
              </a:rPr>
              <a:t>heavy payload mass(greater than 10000)</a:t>
            </a:r>
            <a:r>
              <a:rPr lang="en-US" sz="2000" dirty="0">
                <a:ea typeface="+mn-lt"/>
                <a:cs typeface="+mn-lt"/>
              </a:rPr>
              <a:t>.</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2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35000" y="640823"/>
            <a:ext cx="3418659"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4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49" name="Content Placeholder 2">
            <a:extLst>
              <a:ext uri="{FF2B5EF4-FFF2-40B4-BE49-F238E27FC236}">
                <a16:creationId xmlns:a16="http://schemas.microsoft.com/office/drawing/2014/main" id="{1204C05E-E90E-E4B8-6260-5F2DA5D515FA}"/>
              </a:ext>
            </a:extLst>
          </p:cNvPr>
          <p:cNvGraphicFramePr/>
          <p:nvPr>
            <p:extLst>
              <p:ext uri="{D42A27DB-BD31-4B8C-83A1-F6EECF244321}">
                <p14:modId xmlns:p14="http://schemas.microsoft.com/office/powerpoint/2010/main" val="197798087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pic>
        <p:nvPicPr>
          <p:cNvPr id="2" name="Picture 5" descr="Chart, bar chart&#10;&#10;Description automatically generated">
            <a:extLst>
              <a:ext uri="{FF2B5EF4-FFF2-40B4-BE49-F238E27FC236}">
                <a16:creationId xmlns:a16="http://schemas.microsoft.com/office/drawing/2014/main" id="{538A98D9-2D20-F4D6-2900-E1F268A21C85}"/>
              </a:ext>
            </a:extLst>
          </p:cNvPr>
          <p:cNvPicPr>
            <a:picLocks noChangeAspect="1"/>
          </p:cNvPicPr>
          <p:nvPr/>
        </p:nvPicPr>
        <p:blipFill>
          <a:blip r:embed="rId2"/>
          <a:stretch>
            <a:fillRect/>
          </a:stretch>
        </p:blipFill>
        <p:spPr>
          <a:xfrm>
            <a:off x="643466" y="3011555"/>
            <a:ext cx="4309533" cy="299183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26156" y="3014458"/>
            <a:ext cx="5827644" cy="3162504"/>
          </a:xfrm>
          <a:prstGeom prst="rect">
            <a:avLst/>
          </a:prstGeom>
        </p:spPr>
        <p:txBody>
          <a:bodyPr vert="horz" lIns="91440" tIns="45720" rIns="91440" bIns="45720" rtlCol="0" anchor="t">
            <a:normAutofit/>
          </a:bodyPr>
          <a:lstStyle/>
          <a:p>
            <a:pPr>
              <a:spcBef>
                <a:spcPts val="1400"/>
              </a:spcBef>
            </a:pPr>
            <a:r>
              <a:rPr lang="en-US" sz="2000" dirty="0"/>
              <a:t>We can see </a:t>
            </a:r>
            <a:r>
              <a:rPr lang="en-US" sz="2000" dirty="0">
                <a:solidFill>
                  <a:srgbClr val="FF0000"/>
                </a:solidFill>
              </a:rPr>
              <a:t>ES-L1, GEO, HEO, and SSO orbit type</a:t>
            </a:r>
            <a:r>
              <a:rPr lang="en-US" sz="2000" dirty="0"/>
              <a:t> had </a:t>
            </a:r>
            <a:r>
              <a:rPr lang="en-US" sz="2000" dirty="0">
                <a:solidFill>
                  <a:srgbClr val="FF0000"/>
                </a:solidFill>
              </a:rPr>
              <a:t>100% success rate</a:t>
            </a:r>
            <a:r>
              <a:rPr lang="en-US" sz="2000" dirty="0"/>
              <a:t>.</a:t>
            </a:r>
            <a:endParaRPr lang="en-US" dirty="0">
              <a:cs typeface="Calibri"/>
            </a:endParaRPr>
          </a:p>
          <a:p>
            <a:pPr>
              <a:spcBef>
                <a:spcPts val="1400"/>
              </a:spcBef>
            </a:pPr>
            <a:r>
              <a:rPr lang="en-US" sz="2000" dirty="0">
                <a:cs typeface="Calibri"/>
              </a:rPr>
              <a:t>On the other hand </a:t>
            </a:r>
            <a:r>
              <a:rPr lang="en-US" sz="2000" dirty="0">
                <a:solidFill>
                  <a:srgbClr val="FF0000"/>
                </a:solidFill>
                <a:cs typeface="Calibri"/>
              </a:rPr>
              <a:t>SO orbit</a:t>
            </a:r>
            <a:r>
              <a:rPr lang="en-US" sz="2000" dirty="0">
                <a:cs typeface="Calibri"/>
              </a:rPr>
              <a:t> had </a:t>
            </a:r>
            <a:r>
              <a:rPr lang="en-US" sz="2000" dirty="0">
                <a:solidFill>
                  <a:srgbClr val="FF0000"/>
                </a:solidFill>
                <a:cs typeface="Calibri"/>
              </a:rPr>
              <a:t>0% success rate</a:t>
            </a:r>
            <a:r>
              <a:rPr lang="en-US" sz="2000" dirty="0">
                <a:cs typeface="Calibri"/>
              </a:rPr>
              <a: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pic>
        <p:nvPicPr>
          <p:cNvPr id="2" name="Picture 5" descr="Chart, scatter chart&#10;&#10;Description automatically generated">
            <a:extLst>
              <a:ext uri="{FF2B5EF4-FFF2-40B4-BE49-F238E27FC236}">
                <a16:creationId xmlns:a16="http://schemas.microsoft.com/office/drawing/2014/main" id="{6CD150FC-0A4D-3C6B-A0B3-9945A78F83BE}"/>
              </a:ext>
            </a:extLst>
          </p:cNvPr>
          <p:cNvPicPr>
            <a:picLocks noChangeAspect="1"/>
          </p:cNvPicPr>
          <p:nvPr/>
        </p:nvPicPr>
        <p:blipFill>
          <a:blip r:embed="rId2"/>
          <a:stretch>
            <a:fillRect/>
          </a:stretch>
        </p:blipFill>
        <p:spPr>
          <a:xfrm>
            <a:off x="3665" y="665481"/>
            <a:ext cx="12185839" cy="262622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You should see that in the </a:t>
            </a:r>
            <a:r>
              <a:rPr lang="en-US" sz="2000" dirty="0">
                <a:solidFill>
                  <a:srgbClr val="FF0000"/>
                </a:solidFill>
                <a:ea typeface="+mn-lt"/>
                <a:cs typeface="+mn-lt"/>
              </a:rPr>
              <a:t>LEO orbit the Success appears related to the number of flights</a:t>
            </a:r>
            <a:r>
              <a:rPr lang="en-US" sz="2000" dirty="0">
                <a:ea typeface="+mn-lt"/>
                <a:cs typeface="+mn-lt"/>
              </a:rPr>
              <a:t>.</a:t>
            </a:r>
            <a:endParaRPr lang="en-US" dirty="0">
              <a:ea typeface="+mn-lt"/>
              <a:cs typeface="+mn-lt"/>
            </a:endParaRPr>
          </a:p>
          <a:p>
            <a:pPr>
              <a:spcBef>
                <a:spcPts val="1400"/>
              </a:spcBef>
            </a:pPr>
            <a:r>
              <a:rPr lang="en-US" sz="2000" dirty="0">
                <a:ea typeface="+mn-lt"/>
                <a:cs typeface="+mn-lt"/>
              </a:rPr>
              <a:t>on the other hand, there seems to be no relationship between flight number when in GTO orbit</a:t>
            </a:r>
            <a:endParaRPr lang="en-US"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881253"/>
            <a:ext cx="3244127"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a:t>
            </a:r>
            <a:r>
              <a:rPr lang="en-US" sz="4400">
                <a:solidFill>
                  <a:schemeClr val="tx1"/>
                </a:solidFill>
                <a:latin typeface="+mj-lt"/>
                <a:ea typeface="+mj-ea"/>
                <a:cs typeface="+mj-cs"/>
              </a:rPr>
              <a:t> </a:t>
            </a:r>
            <a:r>
              <a:rPr lang="en-US" sz="4400" kern="1200">
                <a:solidFill>
                  <a:schemeClr val="tx1"/>
                </a:solidFill>
                <a:latin typeface="+mj-lt"/>
                <a:ea typeface="+mj-ea"/>
                <a:cs typeface="+mj-cs"/>
              </a:rPr>
              <a:t>Orbit Type</a:t>
            </a:r>
          </a:p>
        </p:txBody>
      </p:sp>
      <p:pic>
        <p:nvPicPr>
          <p:cNvPr id="2" name="Picture 5" descr="Chart, scatter chart&#10;&#10;Description automatically generated">
            <a:extLst>
              <a:ext uri="{FF2B5EF4-FFF2-40B4-BE49-F238E27FC236}">
                <a16:creationId xmlns:a16="http://schemas.microsoft.com/office/drawing/2014/main" id="{2EF8C2BA-0B94-E940-C24A-CC0FEFEFF6B7}"/>
              </a:ext>
            </a:extLst>
          </p:cNvPr>
          <p:cNvPicPr>
            <a:picLocks noChangeAspect="1"/>
          </p:cNvPicPr>
          <p:nvPr/>
        </p:nvPicPr>
        <p:blipFill>
          <a:blip r:embed="rId2"/>
          <a:stretch>
            <a:fillRect/>
          </a:stretch>
        </p:blipFill>
        <p:spPr>
          <a:xfrm>
            <a:off x="3665" y="505601"/>
            <a:ext cx="12185838" cy="278620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With </a:t>
            </a:r>
            <a:r>
              <a:rPr lang="en-US" sz="2000" dirty="0">
                <a:solidFill>
                  <a:srgbClr val="FF0000"/>
                </a:solidFill>
                <a:ea typeface="+mn-lt"/>
                <a:cs typeface="+mn-lt"/>
              </a:rPr>
              <a:t>heavy payloads</a:t>
            </a:r>
            <a:r>
              <a:rPr lang="en-US" sz="2000" dirty="0">
                <a:ea typeface="+mn-lt"/>
                <a:cs typeface="+mn-lt"/>
              </a:rPr>
              <a:t> the </a:t>
            </a:r>
            <a:r>
              <a:rPr lang="en-US" sz="2000" dirty="0">
                <a:solidFill>
                  <a:srgbClr val="FF0000"/>
                </a:solidFill>
                <a:ea typeface="+mn-lt"/>
                <a:cs typeface="+mn-lt"/>
              </a:rPr>
              <a:t>successful landing</a:t>
            </a:r>
            <a:r>
              <a:rPr lang="en-US" sz="2000" dirty="0">
                <a:ea typeface="+mn-lt"/>
                <a:cs typeface="+mn-lt"/>
              </a:rPr>
              <a:t> or positive landing rate are more for </a:t>
            </a:r>
            <a:r>
              <a:rPr lang="en-US" sz="2000" dirty="0">
                <a:solidFill>
                  <a:srgbClr val="FF0000"/>
                </a:solidFill>
                <a:ea typeface="+mn-lt"/>
                <a:cs typeface="+mn-lt"/>
              </a:rPr>
              <a:t>Polar, LEO and ISS</a:t>
            </a:r>
            <a:r>
              <a:rPr lang="en-US" sz="2000" dirty="0">
                <a:ea typeface="+mn-lt"/>
                <a:cs typeface="+mn-lt"/>
              </a:rPr>
              <a:t>.</a:t>
            </a:r>
            <a:endParaRPr lang="en-US" sz="2000" dirty="0"/>
          </a:p>
          <a:p>
            <a:pPr>
              <a:spcBef>
                <a:spcPts val="1400"/>
              </a:spcBef>
            </a:pPr>
            <a:r>
              <a:rPr lang="en-US" sz="2000" dirty="0">
                <a:ea typeface="+mn-lt"/>
                <a:cs typeface="+mn-lt"/>
              </a:rPr>
              <a:t>However for GTO we cannot distinguish this well as both positive landing rate and negative landing(unsuccessful mission) are both there here.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365126"/>
            <a:ext cx="5340605" cy="1146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Success Yearly Trend</a:t>
            </a:r>
          </a:p>
        </p:txBody>
      </p:sp>
      <p:sp>
        <p:nvSpPr>
          <p:cNvPr id="13"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2173288"/>
            <a:ext cx="3603171" cy="3639684"/>
          </a:xfrm>
          <a:prstGeom prst="rect">
            <a:avLst/>
          </a:prstGeom>
        </p:spPr>
        <p:txBody>
          <a:bodyPr vert="horz" lIns="91440" tIns="45720" rIns="91440" bIns="45720" rtlCol="0" anchor="ctr">
            <a:normAutofit/>
          </a:bodyPr>
          <a:lstStyle/>
          <a:p>
            <a:pPr>
              <a:spcBef>
                <a:spcPts val="1400"/>
              </a:spcBef>
            </a:pPr>
            <a:r>
              <a:rPr lang="en-US" sz="2000" dirty="0">
                <a:solidFill>
                  <a:schemeClr val="bg1"/>
                </a:solidFill>
              </a:rPr>
              <a:t>From Yearly success rate we got</a:t>
            </a:r>
            <a:r>
              <a:rPr lang="en-US" sz="2000" dirty="0">
                <a:solidFill>
                  <a:srgbClr val="FF0000"/>
                </a:solidFill>
              </a:rPr>
              <a:t> Space X</a:t>
            </a:r>
            <a:r>
              <a:rPr lang="en-US" sz="2000" dirty="0">
                <a:solidFill>
                  <a:srgbClr val="FFFFFF"/>
                </a:solidFill>
              </a:rPr>
              <a:t> success launch </a:t>
            </a:r>
            <a:r>
              <a:rPr lang="en-US" sz="2000" dirty="0">
                <a:solidFill>
                  <a:srgbClr val="FF0000"/>
                </a:solidFill>
              </a:rPr>
              <a:t>rate increase</a:t>
            </a:r>
            <a:r>
              <a:rPr lang="en-US" sz="2000" dirty="0">
                <a:solidFill>
                  <a:srgbClr val="FFFFFF"/>
                </a:solidFill>
              </a:rPr>
              <a:t> from </a:t>
            </a:r>
            <a:r>
              <a:rPr lang="en-US" sz="2000" dirty="0">
                <a:solidFill>
                  <a:srgbClr val="FF0000"/>
                </a:solidFill>
              </a:rPr>
              <a:t>2013</a:t>
            </a:r>
            <a:r>
              <a:rPr lang="en-US" sz="2000" dirty="0">
                <a:solidFill>
                  <a:srgbClr val="FFFFFF"/>
                </a:solidFill>
              </a:rPr>
              <a:t>.</a:t>
            </a:r>
          </a:p>
          <a:p>
            <a:pPr>
              <a:spcBef>
                <a:spcPts val="1400"/>
              </a:spcBef>
            </a:pPr>
            <a:r>
              <a:rPr lang="en-US" sz="2000" dirty="0">
                <a:solidFill>
                  <a:srgbClr val="FFFFFF"/>
                </a:solidFill>
                <a:cs typeface="Calibri"/>
              </a:rPr>
              <a:t>And kept increasing </a:t>
            </a:r>
            <a:r>
              <a:rPr lang="en-US" sz="2000" dirty="0">
                <a:solidFill>
                  <a:srgbClr val="FF0000"/>
                </a:solidFill>
                <a:cs typeface="Calibri"/>
              </a:rPr>
              <a:t>until 2020</a:t>
            </a:r>
            <a:r>
              <a:rPr lang="en-US" sz="2000" dirty="0">
                <a:solidFill>
                  <a:srgbClr val="FFFFFF"/>
                </a:solidFill>
                <a:cs typeface="Calibri"/>
              </a:rPr>
              <a:t>.</a:t>
            </a:r>
          </a:p>
        </p:txBody>
      </p:sp>
      <p:pic>
        <p:nvPicPr>
          <p:cNvPr id="2" name="Picture 5" descr="Chart, line chart&#10;&#10;Description automatically generated">
            <a:extLst>
              <a:ext uri="{FF2B5EF4-FFF2-40B4-BE49-F238E27FC236}">
                <a16:creationId xmlns:a16="http://schemas.microsoft.com/office/drawing/2014/main" id="{2383D1FC-5AEC-8347-1E56-4E3B43440CA7}"/>
              </a:ext>
            </a:extLst>
          </p:cNvPr>
          <p:cNvPicPr>
            <a:picLocks noChangeAspect="1"/>
          </p:cNvPicPr>
          <p:nvPr/>
        </p:nvPicPr>
        <p:blipFill>
          <a:blip r:embed="rId2"/>
          <a:stretch>
            <a:fillRect/>
          </a:stretch>
        </p:blipFill>
        <p:spPr>
          <a:xfrm>
            <a:off x="6183088" y="2390149"/>
            <a:ext cx="5170711" cy="3569950"/>
          </a:xfrm>
          <a:custGeom>
            <a:avLst/>
            <a:gdLst/>
            <a:ahLst/>
            <a:cxnLst/>
            <a:rect l="l" t="t" r="r" b="b"/>
            <a:pathLst>
              <a:path w="4636009" h="5032375">
                <a:moveTo>
                  <a:pt x="0" y="0"/>
                </a:moveTo>
                <a:lnTo>
                  <a:pt x="4636009" y="0"/>
                </a:lnTo>
                <a:lnTo>
                  <a:pt x="4636009" y="5032375"/>
                </a:lnTo>
                <a:lnTo>
                  <a:pt x="0" y="5032375"/>
                </a:ln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92584" y="6356350"/>
            <a:ext cx="96121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013625"/>
            <a:ext cx="5105399" cy="4163337"/>
          </a:xfrm>
          <a:prstGeom prst="rect">
            <a:avLst/>
          </a:prstGeom>
        </p:spPr>
        <p:txBody>
          <a:bodyPr vert="horz" lIns="91440" tIns="45720" rIns="91440" bIns="45720" rtlCol="0" anchor="t">
            <a:normAutofit/>
          </a:bodyPr>
          <a:lstStyle/>
          <a:p>
            <a:pPr>
              <a:spcBef>
                <a:spcPts val="1400"/>
              </a:spcBef>
            </a:pPr>
            <a:r>
              <a:rPr lang="en-US" sz="2000" dirty="0"/>
              <a:t>Here is </a:t>
            </a:r>
            <a:r>
              <a:rPr lang="en-US" sz="2000" dirty="0">
                <a:solidFill>
                  <a:srgbClr val="FF0000"/>
                </a:solidFill>
              </a:rPr>
              <a:t>All launch sites name</a:t>
            </a:r>
            <a:r>
              <a:rPr lang="en-US" sz="2000" dirty="0"/>
              <a:t> on SPACEX data</a:t>
            </a:r>
            <a:endParaRPr lang="en-US" dirty="0"/>
          </a:p>
        </p:txBody>
      </p:sp>
      <p:pic>
        <p:nvPicPr>
          <p:cNvPr id="2" name="Picture 5" descr="Table&#10;&#10;Description automatically generated">
            <a:extLst>
              <a:ext uri="{FF2B5EF4-FFF2-40B4-BE49-F238E27FC236}">
                <a16:creationId xmlns:a16="http://schemas.microsoft.com/office/drawing/2014/main" id="{D19B19AA-BCB0-8064-20A6-1388BAF82D0C}"/>
              </a:ext>
            </a:extLst>
          </p:cNvPr>
          <p:cNvPicPr>
            <a:picLocks noChangeAspect="1"/>
          </p:cNvPicPr>
          <p:nvPr/>
        </p:nvPicPr>
        <p:blipFill>
          <a:blip r:embed="rId2"/>
          <a:stretch>
            <a:fillRect/>
          </a:stretch>
        </p:blipFill>
        <p:spPr>
          <a:xfrm>
            <a:off x="7882970" y="2766817"/>
            <a:ext cx="1896419" cy="27516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pic>
        <p:nvPicPr>
          <p:cNvPr id="2" name="Picture 5" descr="Table&#10;&#10;Description automatically generated">
            <a:extLst>
              <a:ext uri="{FF2B5EF4-FFF2-40B4-BE49-F238E27FC236}">
                <a16:creationId xmlns:a16="http://schemas.microsoft.com/office/drawing/2014/main" id="{961C1653-A30F-EC0E-1652-0690F143E345}"/>
              </a:ext>
            </a:extLst>
          </p:cNvPr>
          <p:cNvPicPr>
            <a:picLocks noChangeAspect="1"/>
          </p:cNvPicPr>
          <p:nvPr/>
        </p:nvPicPr>
        <p:blipFill>
          <a:blip r:embed="rId2"/>
          <a:stretch>
            <a:fillRect/>
          </a:stretch>
        </p:blipFill>
        <p:spPr>
          <a:xfrm>
            <a:off x="839406" y="715880"/>
            <a:ext cx="10502066" cy="204610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Showing list of 5 First </a:t>
            </a:r>
            <a:r>
              <a:rPr lang="en-US" sz="2000" dirty="0">
                <a:solidFill>
                  <a:srgbClr val="FF0000"/>
                </a:solidFill>
              </a:rPr>
              <a:t>Launch Site</a:t>
            </a:r>
            <a:r>
              <a:rPr lang="en-US" sz="2000" dirty="0"/>
              <a:t> which </a:t>
            </a:r>
            <a:r>
              <a:rPr lang="en-US" sz="2000" dirty="0">
                <a:solidFill>
                  <a:srgbClr val="FF0000"/>
                </a:solidFill>
              </a:rPr>
              <a:t>Begin with 'CCA'</a:t>
            </a:r>
            <a:endParaRPr lang="en-US">
              <a:solidFill>
                <a:srgbClr val="FF0000"/>
              </a:solidFill>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2278173"/>
            <a:ext cx="6467867" cy="2214161"/>
          </a:xfrm>
          <a:prstGeom prst="rect">
            <a:avLst/>
          </a:prstGeom>
        </p:spPr>
        <p:txBody>
          <a:bodyPr vert="horz" lIns="91440" tIns="45720" rIns="91440" bIns="45720" rtlCol="0" anchor="ctr">
            <a:normAutofit/>
          </a:bodyPr>
          <a:lstStyle/>
          <a:p>
            <a:pPr>
              <a:spcBef>
                <a:spcPts val="1400"/>
              </a:spcBef>
            </a:pPr>
            <a:r>
              <a:rPr lang="en-US" sz="2400" dirty="0">
                <a:solidFill>
                  <a:srgbClr val="FF0000"/>
                </a:solidFill>
              </a:rPr>
              <a:t>Total Payload Mass</a:t>
            </a:r>
            <a:r>
              <a:rPr lang="en-US" sz="2400" dirty="0"/>
              <a:t> was carried by </a:t>
            </a:r>
            <a:r>
              <a:rPr lang="en-US" sz="2400" dirty="0">
                <a:solidFill>
                  <a:srgbClr val="FF0000"/>
                </a:solidFill>
              </a:rPr>
              <a:t>NASA (CRS)</a:t>
            </a:r>
            <a:r>
              <a:rPr lang="en-US" sz="2400" dirty="0"/>
              <a:t> is </a:t>
            </a:r>
            <a:r>
              <a:rPr lang="en-US" sz="2400" dirty="0">
                <a:solidFill>
                  <a:srgbClr val="FF0000"/>
                </a:solidFill>
              </a:rPr>
              <a:t>45596 kg</a:t>
            </a:r>
            <a:r>
              <a:rPr lang="en-US" sz="2400" dirty="0"/>
              <a:t>. </a:t>
            </a:r>
            <a:endParaRPr lang="en-US"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8C1844E6-EB0B-2923-D23F-BDAF5F0462EB}"/>
              </a:ext>
            </a:extLst>
          </p:cNvPr>
          <p:cNvPicPr>
            <a:picLocks noChangeAspect="1"/>
          </p:cNvPicPr>
          <p:nvPr/>
        </p:nvPicPr>
        <p:blipFill>
          <a:blip r:embed="rId2"/>
          <a:stretch>
            <a:fillRect/>
          </a:stretch>
        </p:blipFill>
        <p:spPr>
          <a:xfrm>
            <a:off x="8848861" y="2976612"/>
            <a:ext cx="2469894" cy="9416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26</a:t>
            </a:fld>
            <a:endParaRPr lang="en-US" sz="12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2278173"/>
            <a:ext cx="6467867" cy="1643936"/>
          </a:xfrm>
          <a:prstGeom prst="rect">
            <a:avLst/>
          </a:prstGeom>
        </p:spPr>
        <p:txBody>
          <a:bodyPr vert="horz" lIns="91440" tIns="45720" rIns="91440" bIns="45720" rtlCol="0" anchor="ctr">
            <a:normAutofit/>
          </a:bodyPr>
          <a:lstStyle/>
          <a:p>
            <a:pPr marL="0" indent="0">
              <a:spcBef>
                <a:spcPts val="1400"/>
              </a:spcBef>
              <a:buNone/>
            </a:pPr>
            <a:endParaRPr lang="en-US" sz="2400">
              <a:cs typeface="Calibri" panose="020F0502020204030204"/>
            </a:endParaRPr>
          </a:p>
          <a:p>
            <a:pPr>
              <a:spcBef>
                <a:spcPts val="1400"/>
              </a:spcBef>
            </a:pPr>
            <a:r>
              <a:rPr lang="en-US" sz="2400" dirty="0">
                <a:solidFill>
                  <a:srgbClr val="FF0000"/>
                </a:solidFill>
              </a:rPr>
              <a:t>Average Payload mass</a:t>
            </a:r>
            <a:r>
              <a:rPr lang="en-US" sz="2400" dirty="0"/>
              <a:t> for </a:t>
            </a:r>
            <a:r>
              <a:rPr lang="en-US" sz="2400" dirty="0">
                <a:solidFill>
                  <a:srgbClr val="FF0000"/>
                </a:solidFill>
              </a:rPr>
              <a:t>F9 v1.1</a:t>
            </a:r>
            <a:r>
              <a:rPr lang="en-US" sz="2400" dirty="0"/>
              <a:t> is </a:t>
            </a:r>
            <a:r>
              <a:rPr lang="en-US" sz="2400" dirty="0">
                <a:solidFill>
                  <a:srgbClr val="FF0000"/>
                </a:solidFill>
              </a:rPr>
              <a:t>2928.4 kg</a:t>
            </a:r>
            <a:r>
              <a:rPr lang="en-US" sz="2400" dirty="0"/>
              <a:t>.</a:t>
            </a:r>
            <a:endParaRPr lang="en-US" sz="2400" dirty="0">
              <a:cs typeface="Calibri"/>
            </a:endParaRPr>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3F4D33F7-CB8B-ECE2-34E0-4E4B01729457}"/>
              </a:ext>
            </a:extLst>
          </p:cNvPr>
          <p:cNvPicPr>
            <a:picLocks noChangeAspect="1"/>
          </p:cNvPicPr>
          <p:nvPr/>
        </p:nvPicPr>
        <p:blipFill>
          <a:blip r:embed="rId2"/>
          <a:stretch>
            <a:fillRect/>
          </a:stretch>
        </p:blipFill>
        <p:spPr>
          <a:xfrm>
            <a:off x="8639926" y="3048906"/>
            <a:ext cx="2703410" cy="90766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27</a:t>
            </a:fld>
            <a:endParaRPr lang="en-US" sz="12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429" y="1663657"/>
            <a:ext cx="6467867" cy="3450613"/>
          </a:xfrm>
          <a:prstGeom prst="rect">
            <a:avLst/>
          </a:prstGeom>
        </p:spPr>
        <p:txBody>
          <a:bodyPr vert="horz" lIns="91440" tIns="45720" rIns="91440" bIns="45720" rtlCol="0" anchor="ctr">
            <a:normAutofit/>
          </a:bodyPr>
          <a:lstStyle/>
          <a:p>
            <a:pPr>
              <a:spcBef>
                <a:spcPts val="1400"/>
              </a:spcBef>
            </a:pPr>
            <a:r>
              <a:rPr lang="en-US" sz="2400" dirty="0"/>
              <a:t>From data gather we got, </a:t>
            </a:r>
            <a:r>
              <a:rPr lang="en-US" sz="2400" dirty="0">
                <a:solidFill>
                  <a:srgbClr val="FF0000"/>
                </a:solidFill>
              </a:rPr>
              <a:t>SpaceX</a:t>
            </a:r>
            <a:r>
              <a:rPr lang="en-US" sz="2400" dirty="0"/>
              <a:t> First successful Ground Landing happen on </a:t>
            </a:r>
            <a:r>
              <a:rPr lang="en-US" sz="2400" dirty="0">
                <a:solidFill>
                  <a:srgbClr val="FF0000"/>
                </a:solidFill>
              </a:rPr>
              <a:t>1 May 2017</a:t>
            </a:r>
            <a:r>
              <a:rPr lang="en-US" sz="2400" dirty="0"/>
              <a:t>.</a:t>
            </a:r>
            <a:endParaRPr lang="en-US" dirty="0"/>
          </a:p>
        </p:txBody>
      </p:sp>
      <p:sp>
        <p:nvSpPr>
          <p:cNvPr id="16"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text&#10;&#10;Description automatically generated">
            <a:extLst>
              <a:ext uri="{FF2B5EF4-FFF2-40B4-BE49-F238E27FC236}">
                <a16:creationId xmlns:a16="http://schemas.microsoft.com/office/drawing/2014/main" id="{46E47DAD-737B-2716-777D-B7CA800074DD}"/>
              </a:ext>
            </a:extLst>
          </p:cNvPr>
          <p:cNvPicPr>
            <a:picLocks noChangeAspect="1"/>
          </p:cNvPicPr>
          <p:nvPr/>
        </p:nvPicPr>
        <p:blipFill>
          <a:blip r:embed="rId2"/>
          <a:stretch>
            <a:fillRect/>
          </a:stretch>
        </p:blipFill>
        <p:spPr>
          <a:xfrm>
            <a:off x="8517023" y="2986131"/>
            <a:ext cx="2764862" cy="8857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28</a:t>
            </a:fld>
            <a:endParaRPr lang="en-US" sz="12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255260" y="1188637"/>
            <a:ext cx="5852711"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300" kern="1200">
                <a:solidFill>
                  <a:schemeClr val="tx1"/>
                </a:solidFill>
                <a:latin typeface="+mj-lt"/>
                <a:ea typeface="+mj-ea"/>
                <a:cs typeface="+mj-cs"/>
              </a:rPr>
              <a:t>Successful Drone Ship Landing with Payload between 4000 and 6000</a:t>
            </a:r>
          </a:p>
        </p:txBody>
      </p:sp>
      <p:pic>
        <p:nvPicPr>
          <p:cNvPr id="2" name="Picture 2" descr="Table&#10;&#10;Description automatically generated">
            <a:extLst>
              <a:ext uri="{FF2B5EF4-FFF2-40B4-BE49-F238E27FC236}">
                <a16:creationId xmlns:a16="http://schemas.microsoft.com/office/drawing/2014/main" id="{7ECE7F9B-BDC1-DB85-3338-CE7284017F7A}"/>
              </a:ext>
            </a:extLst>
          </p:cNvPr>
          <p:cNvPicPr>
            <a:picLocks noChangeAspect="1"/>
          </p:cNvPicPr>
          <p:nvPr/>
        </p:nvPicPr>
        <p:blipFill>
          <a:blip r:embed="rId2"/>
          <a:stretch>
            <a:fillRect/>
          </a:stretch>
        </p:blipFill>
        <p:spPr>
          <a:xfrm>
            <a:off x="1774744" y="1891612"/>
            <a:ext cx="2341825" cy="28938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5260" y="2998278"/>
            <a:ext cx="4428236" cy="2728198"/>
          </a:xfrm>
          <a:prstGeom prst="rect">
            <a:avLst/>
          </a:prstGeom>
        </p:spPr>
        <p:txBody>
          <a:bodyPr vert="horz" lIns="91440" tIns="45720" rIns="91440" bIns="45720" rtlCol="0" anchor="t">
            <a:normAutofit/>
          </a:bodyPr>
          <a:lstStyle/>
          <a:p>
            <a:pPr>
              <a:spcBef>
                <a:spcPts val="1400"/>
              </a:spcBef>
            </a:pPr>
            <a:r>
              <a:rPr lang="en-US" sz="2000" dirty="0">
                <a:solidFill>
                  <a:srgbClr val="FF0000"/>
                </a:solidFill>
                <a:cs typeface="Calibri"/>
              </a:rPr>
              <a:t>Booster Version F9 FT</a:t>
            </a:r>
            <a:r>
              <a:rPr lang="en-US" sz="2000" dirty="0">
                <a:cs typeface="Calibri"/>
              </a:rPr>
              <a:t> be the </a:t>
            </a:r>
            <a:r>
              <a:rPr lang="en-US" sz="2000" dirty="0">
                <a:solidFill>
                  <a:srgbClr val="FF0000"/>
                </a:solidFill>
                <a:cs typeface="Calibri"/>
              </a:rPr>
              <a:t>most success drone ship landing</a:t>
            </a:r>
            <a:r>
              <a:rPr lang="en-US" sz="2000" dirty="0">
                <a:cs typeface="Calibri"/>
              </a:rPr>
              <a:t> between </a:t>
            </a:r>
            <a:r>
              <a:rPr lang="en-US" sz="2000" dirty="0">
                <a:solidFill>
                  <a:srgbClr val="FF0000"/>
                </a:solidFill>
                <a:cs typeface="Calibri"/>
              </a:rPr>
              <a:t>4000 and 6000  Payload mass</a:t>
            </a:r>
            <a:r>
              <a:rPr lang="en-US" sz="2000" dirty="0">
                <a:cs typeface="Calibri"/>
              </a:rPr>
              <a: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29</a:t>
            </a:fld>
            <a:endParaRPr lang="en-US" sz="66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9537" y="2046852"/>
            <a:ext cx="7539319" cy="351425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tx1"/>
                </a:solidFill>
                <a:latin typeface="+mn-lt"/>
              </a:rPr>
              <a:t>In this project we do data collection methodology using SpaceX API and Web scraping. Then,  Perform data wrangling do data analysis, deal with missing value, and then create label for success/failure landing outcome. Perform exploratory data analysis (EDA) using visualization and SQL. Performing interactive visual analytics using Folium and </a:t>
            </a:r>
            <a:r>
              <a:rPr lang="en-US" sz="1600" dirty="0" err="1">
                <a:solidFill>
                  <a:schemeClr val="tx1"/>
                </a:solidFill>
                <a:latin typeface="+mn-lt"/>
              </a:rPr>
              <a:t>Plotly</a:t>
            </a:r>
            <a:r>
              <a:rPr lang="en-US" sz="1600" dirty="0">
                <a:solidFill>
                  <a:schemeClr val="tx1"/>
                </a:solidFill>
                <a:latin typeface="+mn-lt"/>
              </a:rPr>
              <a:t> Dash, then finally perform predictive analysis using classification models using Logistic Regression, Support Vector, Decision Tree, and K-Nearest to predict launch result and find which classification model give the best accuracy for result.</a:t>
            </a:r>
            <a:endParaRPr lang="en-US" sz="1600">
              <a:solidFill>
                <a:schemeClr val="tx1"/>
              </a:solidFill>
              <a:latin typeface="+mn-lt"/>
              <a:cs typeface="Calibri" panose="020F0502020204030204"/>
            </a:endParaRPr>
          </a:p>
          <a:p>
            <a:pPr marL="0" indent="0">
              <a:spcBef>
                <a:spcPts val="1400"/>
              </a:spcBef>
              <a:buNone/>
            </a:pPr>
            <a:r>
              <a:rPr lang="en-US" sz="1600" dirty="0">
                <a:solidFill>
                  <a:schemeClr val="tx1"/>
                </a:solidFill>
                <a:latin typeface="Calibri"/>
                <a:cs typeface="Calibri"/>
              </a:rPr>
              <a:t>SpaceX launch sucess rate since 2013 kept increasing till 2020. ES-L1, GEO, HEO, and SSO orbit type had 100% success rate. KSC LC-39A had highest success rate with 76.9% success rate and it seen on the map data. Payload range 2k-5k is the optimize size payload for success land with FT Booster Version had the highest success count</a:t>
            </a:r>
            <a:r>
              <a:rPr lang="en-US" sz="1600" b="1" dirty="0">
                <a:solidFill>
                  <a:schemeClr val="tx1"/>
                </a:solidFill>
                <a:latin typeface="Calibri"/>
                <a:cs typeface="Calibri"/>
              </a:rPr>
              <a:t>. </a:t>
            </a:r>
            <a:r>
              <a:rPr lang="en-US" sz="1600" dirty="0">
                <a:solidFill>
                  <a:schemeClr val="tx1"/>
                </a:solidFill>
                <a:latin typeface="Calibri"/>
                <a:cs typeface="Calibri"/>
              </a:rPr>
              <a:t>Decision Tree had the highest best accuracy classification with 0.8889 or equal to 88.89% Accuracy.</a:t>
            </a:r>
            <a:endParaRPr lang="en-US" sz="1600">
              <a:solidFill>
                <a:schemeClr val="tx1"/>
              </a:solidFill>
              <a:latin typeface="Calibri"/>
              <a:cs typeface="Calibri"/>
            </a:endParaRP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Bar chart">
            <a:extLst>
              <a:ext uri="{FF2B5EF4-FFF2-40B4-BE49-F238E27FC236}">
                <a16:creationId xmlns:a16="http://schemas.microsoft.com/office/drawing/2014/main" id="{E4966328-A528-30E0-D131-DFB60B10C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a:t>
            </a:fld>
            <a:endParaRPr lang="en-US" sz="1200">
              <a:solidFill>
                <a:srgbClr val="FFFFFF"/>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6"/>
            <a:ext cx="5340605" cy="1146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173288"/>
            <a:ext cx="3603171" cy="3639684"/>
          </a:xfrm>
          <a:prstGeom prst="rect">
            <a:avLst/>
          </a:prstGeom>
        </p:spPr>
        <p:txBody>
          <a:bodyPr vert="horz" lIns="91440" tIns="45720" rIns="91440" bIns="45720" rtlCol="0" anchor="ctr">
            <a:normAutofit/>
          </a:bodyPr>
          <a:lstStyle/>
          <a:p>
            <a:pPr>
              <a:spcBef>
                <a:spcPts val="1400"/>
              </a:spcBef>
            </a:pPr>
            <a:r>
              <a:rPr lang="en-US" sz="2000" dirty="0">
                <a:solidFill>
                  <a:srgbClr val="FF0000"/>
                </a:solidFill>
                <a:cs typeface="Calibri"/>
              </a:rPr>
              <a:t>Almost All Mission Outcome count as succes</a:t>
            </a:r>
            <a:r>
              <a:rPr lang="en-US" sz="2000" b="1" dirty="0">
                <a:solidFill>
                  <a:srgbClr val="FF0000"/>
                </a:solidFill>
                <a:cs typeface="Calibri"/>
              </a:rPr>
              <a:t>s</a:t>
            </a:r>
            <a:r>
              <a:rPr lang="en-US" sz="2000" dirty="0">
                <a:solidFill>
                  <a:srgbClr val="FFFFFF"/>
                </a:solidFill>
                <a:cs typeface="Calibri"/>
              </a:rPr>
              <a:t>, only 1 failure happen what fascinating.</a:t>
            </a:r>
          </a:p>
        </p:txBody>
      </p:sp>
      <p:pic>
        <p:nvPicPr>
          <p:cNvPr id="2" name="Picture 5" descr="Graphical user interface, application, table&#10;&#10;Description automatically generated">
            <a:extLst>
              <a:ext uri="{FF2B5EF4-FFF2-40B4-BE49-F238E27FC236}">
                <a16:creationId xmlns:a16="http://schemas.microsoft.com/office/drawing/2014/main" id="{56CA0BAB-58A6-9689-6FED-1D68421373E9}"/>
              </a:ext>
            </a:extLst>
          </p:cNvPr>
          <p:cNvPicPr>
            <a:picLocks noChangeAspect="1"/>
          </p:cNvPicPr>
          <p:nvPr/>
        </p:nvPicPr>
        <p:blipFill>
          <a:blip r:embed="rId2"/>
          <a:stretch>
            <a:fillRect/>
          </a:stretch>
        </p:blipFill>
        <p:spPr>
          <a:xfrm>
            <a:off x="6183088" y="2621907"/>
            <a:ext cx="5170711" cy="3106434"/>
          </a:xfrm>
          <a:custGeom>
            <a:avLst/>
            <a:gdLst/>
            <a:ahLst/>
            <a:cxnLst/>
            <a:rect l="l" t="t" r="r" b="b"/>
            <a:pathLst>
              <a:path w="4636009" h="5032375">
                <a:moveTo>
                  <a:pt x="0" y="0"/>
                </a:moveTo>
                <a:lnTo>
                  <a:pt x="4636009" y="0"/>
                </a:lnTo>
                <a:lnTo>
                  <a:pt x="4636009" y="5032375"/>
                </a:lnTo>
                <a:lnTo>
                  <a:pt x="0" y="5032375"/>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92584" y="6356350"/>
            <a:ext cx="96121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Boosters Carried Maximum Payload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US" sz="1800" dirty="0">
                <a:solidFill>
                  <a:srgbClr val="FF0000"/>
                </a:solidFill>
              </a:rPr>
              <a:t>Booster Version F9 B5</a:t>
            </a:r>
            <a:r>
              <a:rPr lang="en-US" sz="1800" dirty="0"/>
              <a:t> carried all </a:t>
            </a:r>
            <a:r>
              <a:rPr lang="en-US" sz="1800" dirty="0">
                <a:solidFill>
                  <a:srgbClr val="FF0000"/>
                </a:solidFill>
              </a:rPr>
              <a:t>maximum payload</a:t>
            </a:r>
            <a:endParaRPr lang="en-US" sz="1800" dirty="0">
              <a:solidFill>
                <a:srgbClr val="FF0000"/>
              </a:solidFill>
              <a:cs typeface="Calibri"/>
            </a:endParaRP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able&#10;&#10;Description automatically generated">
            <a:extLst>
              <a:ext uri="{FF2B5EF4-FFF2-40B4-BE49-F238E27FC236}">
                <a16:creationId xmlns:a16="http://schemas.microsoft.com/office/drawing/2014/main" id="{F1DBC4EC-515F-A01E-E7BD-6EE48245A6F1}"/>
              </a:ext>
            </a:extLst>
          </p:cNvPr>
          <p:cNvPicPr>
            <a:picLocks noChangeAspect="1"/>
          </p:cNvPicPr>
          <p:nvPr/>
        </p:nvPicPr>
        <p:blipFill>
          <a:blip r:embed="rId2"/>
          <a:stretch>
            <a:fillRect/>
          </a:stretch>
        </p:blipFill>
        <p:spPr>
          <a:xfrm>
            <a:off x="7175688" y="650494"/>
            <a:ext cx="3252117" cy="53241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23356" y="1188637"/>
            <a:ext cx="9984615" cy="15972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000" kern="1200">
                <a:solidFill>
                  <a:schemeClr val="tx1"/>
                </a:solidFill>
                <a:latin typeface="+mj-lt"/>
                <a:ea typeface="+mj-ea"/>
                <a:cs typeface="+mj-cs"/>
              </a:rPr>
              <a:t>2015 </a:t>
            </a:r>
            <a:r>
              <a:rPr lang="en-US" sz="6000">
                <a:solidFill>
                  <a:schemeClr val="tx1"/>
                </a:solidFill>
                <a:latin typeface="+mj-lt"/>
                <a:ea typeface="+mj-ea"/>
                <a:cs typeface="+mj-cs"/>
              </a:rPr>
              <a:t>Failed Launch</a:t>
            </a:r>
            <a:r>
              <a:rPr lang="en-US" sz="6000" kern="1200">
                <a:solidFill>
                  <a:schemeClr val="tx1"/>
                </a:solidFill>
                <a:latin typeface="+mj-lt"/>
                <a:ea typeface="+mj-ea"/>
                <a:cs typeface="+mj-cs"/>
              </a:rPr>
              <a:t> Records</a:t>
            </a:r>
          </a:p>
        </p:txBody>
      </p:sp>
      <p:pic>
        <p:nvPicPr>
          <p:cNvPr id="2" name="Picture 5" descr="Table&#10;&#10;Description automatically generated">
            <a:extLst>
              <a:ext uri="{FF2B5EF4-FFF2-40B4-BE49-F238E27FC236}">
                <a16:creationId xmlns:a16="http://schemas.microsoft.com/office/drawing/2014/main" id="{F5BE58A0-EB9F-F466-BC9B-D245EA2C9B0D}"/>
              </a:ext>
            </a:extLst>
          </p:cNvPr>
          <p:cNvPicPr>
            <a:picLocks noChangeAspect="1"/>
          </p:cNvPicPr>
          <p:nvPr/>
        </p:nvPicPr>
        <p:blipFill>
          <a:blip r:embed="rId2"/>
          <a:stretch>
            <a:fillRect/>
          </a:stretch>
        </p:blipFill>
        <p:spPr>
          <a:xfrm>
            <a:off x="1123357" y="3515920"/>
            <a:ext cx="3533985" cy="173301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5260" y="2998278"/>
            <a:ext cx="4238257" cy="2728198"/>
          </a:xfrm>
          <a:prstGeom prst="rect">
            <a:avLst/>
          </a:prstGeom>
        </p:spPr>
        <p:txBody>
          <a:bodyPr vert="horz" lIns="91440" tIns="45720" rIns="91440" bIns="45720" rtlCol="0" anchor="t">
            <a:normAutofit/>
          </a:bodyPr>
          <a:lstStyle/>
          <a:p>
            <a:pPr marL="0" indent="0">
              <a:spcBef>
                <a:spcPts val="1400"/>
              </a:spcBef>
              <a:buNone/>
            </a:pPr>
            <a:r>
              <a:rPr lang="en-US" sz="2000" dirty="0"/>
              <a:t>On Failed Launch Records shown on 2015 shows:</a:t>
            </a:r>
            <a:endParaRPr lang="en-US" b="1" dirty="0">
              <a:cs typeface="Calibri"/>
            </a:endParaRPr>
          </a:p>
          <a:p>
            <a:pPr>
              <a:spcBef>
                <a:spcPts val="1400"/>
              </a:spcBef>
            </a:pPr>
            <a:r>
              <a:rPr lang="en-US" sz="2000" dirty="0">
                <a:solidFill>
                  <a:srgbClr val="FF0000"/>
                </a:solidFill>
                <a:cs typeface="Calibri"/>
              </a:rPr>
              <a:t>Booster Version F9 v1.1</a:t>
            </a:r>
            <a:r>
              <a:rPr lang="en-US" sz="2000" dirty="0">
                <a:cs typeface="Calibri"/>
              </a:rPr>
              <a:t> and </a:t>
            </a:r>
            <a:r>
              <a:rPr lang="en-US" sz="2000" dirty="0">
                <a:solidFill>
                  <a:srgbClr val="FF0000"/>
                </a:solidFill>
                <a:cs typeface="Calibri"/>
              </a:rPr>
              <a:t>Launch site CCAFS LC-40</a:t>
            </a:r>
            <a:r>
              <a:rPr lang="en-US" sz="2000" dirty="0">
                <a:cs typeface="Calibri"/>
              </a:rPr>
              <a:t> it could be the </a:t>
            </a:r>
            <a:r>
              <a:rPr lang="en-US" sz="2000" dirty="0">
                <a:solidFill>
                  <a:srgbClr val="FF0000"/>
                </a:solidFill>
                <a:cs typeface="Calibri"/>
              </a:rPr>
              <a:t>problem</a:t>
            </a:r>
            <a:r>
              <a:rPr lang="en-US" sz="2000" dirty="0">
                <a:cs typeface="Calibri"/>
              </a:rPr>
              <a:t> in </a:t>
            </a:r>
            <a:r>
              <a:rPr lang="en-US" sz="2000" dirty="0">
                <a:solidFill>
                  <a:srgbClr val="FF0000"/>
                </a:solidFill>
                <a:cs typeface="Calibri"/>
              </a:rPr>
              <a:t>Failed Launch</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32</a:t>
            </a:fld>
            <a:endParaRPr lang="en-US" sz="66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a:solidFill>
                  <a:schemeClr val="tx1"/>
                </a:solidFill>
                <a:latin typeface="+mj-lt"/>
                <a:ea typeface="+mj-ea"/>
                <a:cs typeface="+mj-cs"/>
              </a:rPr>
              <a:t>Rank Landing Outcomes Between 2010-06-04 and 2017-03-20</a:t>
            </a:r>
          </a:p>
        </p:txBody>
      </p:sp>
      <p:sp>
        <p:nvSpPr>
          <p:cNvPr id="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dirty="0"/>
              <a:t>From table on the right, it show Landing outcomes between </a:t>
            </a:r>
            <a:r>
              <a:rPr lang="en-US" sz="2200" dirty="0">
                <a:solidFill>
                  <a:srgbClr val="FF0000"/>
                </a:solidFill>
              </a:rPr>
              <a:t>4 June 2010</a:t>
            </a:r>
            <a:r>
              <a:rPr lang="en-US" sz="2200" dirty="0"/>
              <a:t> and </a:t>
            </a:r>
            <a:r>
              <a:rPr lang="en-US" sz="2200" dirty="0">
                <a:solidFill>
                  <a:srgbClr val="FF0000"/>
                </a:solidFill>
              </a:rPr>
              <a:t>20 march 2017</a:t>
            </a:r>
            <a:r>
              <a:rPr lang="en-US" sz="2200" dirty="0"/>
              <a:t>.</a:t>
            </a:r>
          </a:p>
          <a:p>
            <a:pPr>
              <a:spcBef>
                <a:spcPts val="1400"/>
              </a:spcBef>
            </a:pPr>
            <a:r>
              <a:rPr lang="en-US" sz="2200" dirty="0">
                <a:cs typeface="Calibri"/>
              </a:rPr>
              <a:t>Between that date we can infer in </a:t>
            </a:r>
            <a:r>
              <a:rPr lang="en-US" sz="2200" dirty="0">
                <a:solidFill>
                  <a:srgbClr val="FF0000"/>
                </a:solidFill>
                <a:cs typeface="Calibri"/>
              </a:rPr>
              <a:t>a lot of success landing</a:t>
            </a:r>
            <a:r>
              <a:rPr lang="en-US" sz="2200" dirty="0">
                <a:cs typeface="Calibri"/>
              </a:rPr>
              <a:t> happen only a few fail happen between that </a:t>
            </a:r>
            <a:r>
              <a:rPr lang="en-US" sz="2200" dirty="0">
                <a:solidFill>
                  <a:srgbClr val="FF0000"/>
                </a:solidFill>
                <a:cs typeface="Calibri"/>
              </a:rPr>
              <a:t>7 year</a:t>
            </a:r>
            <a:r>
              <a:rPr lang="en-US" sz="2200" dirty="0">
                <a:cs typeface="Calibri"/>
              </a:rPr>
              <a:t> .</a:t>
            </a:r>
          </a:p>
        </p:txBody>
      </p:sp>
      <p:pic>
        <p:nvPicPr>
          <p:cNvPr id="2" name="Picture 5" descr="Table&#10;&#10;Description automatically generated">
            <a:extLst>
              <a:ext uri="{FF2B5EF4-FFF2-40B4-BE49-F238E27FC236}">
                <a16:creationId xmlns:a16="http://schemas.microsoft.com/office/drawing/2014/main" id="{DAC287BA-AAD8-069D-E107-1268EAEF6AC4}"/>
              </a:ext>
            </a:extLst>
          </p:cNvPr>
          <p:cNvPicPr>
            <a:picLocks noChangeAspect="1"/>
          </p:cNvPicPr>
          <p:nvPr/>
        </p:nvPicPr>
        <p:blipFill rotWithShape="1">
          <a:blip r:embed="rId2"/>
          <a:srcRect l="9" r="9"/>
          <a:stretch/>
        </p:blipFill>
        <p:spPr>
          <a:xfrm>
            <a:off x="7675658" y="1921912"/>
            <a:ext cx="3916484" cy="436689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Map&#10;&#10;Description automatically generated">
            <a:extLst>
              <a:ext uri="{FF2B5EF4-FFF2-40B4-BE49-F238E27FC236}">
                <a16:creationId xmlns:a16="http://schemas.microsoft.com/office/drawing/2014/main" id="{D8351B96-D75A-394B-D307-C6D6AFCBFAE9}"/>
              </a:ext>
            </a:extLst>
          </p:cNvPr>
          <p:cNvPicPr>
            <a:picLocks noChangeAspect="1"/>
          </p:cNvPicPr>
          <p:nvPr/>
        </p:nvPicPr>
        <p:blipFill rotWithShape="1">
          <a:blip r:embed="rId2"/>
          <a:srcRect l="12323" t="374" b="8717"/>
          <a:stretch/>
        </p:blipFill>
        <p:spPr>
          <a:xfrm>
            <a:off x="20" y="10"/>
            <a:ext cx="12191980" cy="685799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619710" y="632990"/>
            <a:ext cx="4293964" cy="1043409"/>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1031" y="1774372"/>
            <a:ext cx="4062642" cy="1066801"/>
          </a:xfrm>
          <a:prstGeom prst="rect">
            <a:avLst/>
          </a:prstGeom>
          <a:solidFill>
            <a:schemeClr val="bg1"/>
          </a:solidFill>
        </p:spPr>
        <p:txBody>
          <a:bodyPr vert="horz" lIns="91440" tIns="45720" rIns="91440" bIns="45720" rtlCol="0" anchor="t">
            <a:normAutofit/>
          </a:bodyPr>
          <a:lstStyle/>
          <a:p>
            <a:pPr>
              <a:spcBef>
                <a:spcPts val="1400"/>
              </a:spcBef>
            </a:pPr>
            <a:r>
              <a:rPr lang="en-US" sz="1800"/>
              <a:t>Here is Launch Site on U.S. map.</a:t>
            </a:r>
          </a:p>
          <a:p>
            <a:pPr>
              <a:spcBef>
                <a:spcPts val="1400"/>
              </a:spcBef>
            </a:pPr>
            <a:r>
              <a:rPr lang="en-US" sz="1800"/>
              <a:t>Launch site separate into 2 major side, East Coast and  West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670665" y="6108192"/>
            <a:ext cx="548640" cy="548640"/>
          </a:xfrm>
          <a:prstGeom prst="ellipse">
            <a:avLst/>
          </a:prstGeom>
          <a:solidFill>
            <a:srgbClr val="A48654"/>
          </a:solidFill>
        </p:spPr>
        <p:txBody>
          <a:bodyPr vert="horz" lIns="91440" tIns="45720" rIns="91440" bIns="45720" rtlCol="0" anchor="ctr">
            <a:normAutofit/>
          </a:bodyPr>
          <a:lstStyle/>
          <a:p>
            <a:pPr algn="ctr">
              <a:spcAft>
                <a:spcPts val="600"/>
              </a:spcAft>
              <a:defRPr/>
            </a:pPr>
            <a:fld id="{5075537C-CA84-1446-933C-8E9D027F9201}" type="slidenum">
              <a:rPr lang="en-US" sz="1500">
                <a:solidFill>
                  <a:srgbClr val="FFFFFF"/>
                </a:solidFill>
                <a:latin typeface="Calibri" panose="020F0502020204030204"/>
              </a:rPr>
              <a:pPr algn="ctr">
                <a:spcAft>
                  <a:spcPts val="600"/>
                </a:spcAft>
                <a:defRPr/>
              </a:pPr>
              <a:t>35</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255222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7720" y="5242335"/>
            <a:ext cx="9745589" cy="4351338"/>
          </a:xfrm>
          <a:prstGeom prst="rect">
            <a:avLst/>
          </a:prstGeom>
        </p:spPr>
        <p:txBody>
          <a:bodyPr lIns="91440" tIns="45720" rIns="91440" bIns="45720" anchor="t">
            <a:normAutofit/>
          </a:bodyPr>
          <a:lstStyle/>
          <a:p>
            <a:pPr>
              <a:lnSpc>
                <a:spcPct val="100000"/>
              </a:lnSpc>
              <a:spcBef>
                <a:spcPts val="1400"/>
              </a:spcBef>
            </a:pPr>
            <a:r>
              <a:rPr lang="en-US" sz="1600">
                <a:solidFill>
                  <a:schemeClr val="accent3">
                    <a:lumMod val="25000"/>
                  </a:schemeClr>
                </a:solidFill>
                <a:latin typeface="Abadi"/>
              </a:rPr>
              <a:t>Here we got Launch Outcomes on every Launch Sites</a:t>
            </a:r>
          </a:p>
          <a:p>
            <a:pPr>
              <a:lnSpc>
                <a:spcPct val="100000"/>
              </a:lnSpc>
              <a:spcBef>
                <a:spcPts val="1400"/>
              </a:spcBef>
            </a:pPr>
            <a:r>
              <a:rPr lang="en-US" sz="1600">
                <a:solidFill>
                  <a:srgbClr val="FF0000"/>
                </a:solidFill>
                <a:latin typeface="Abadi"/>
              </a:rPr>
              <a:t>CCA SLC-40</a:t>
            </a:r>
            <a:r>
              <a:rPr lang="en-US" sz="1600">
                <a:solidFill>
                  <a:schemeClr val="accent3">
                    <a:lumMod val="25000"/>
                  </a:schemeClr>
                </a:solidFill>
                <a:latin typeface="Abadi"/>
              </a:rPr>
              <a:t> had the </a:t>
            </a:r>
            <a:r>
              <a:rPr lang="en-US" sz="1600">
                <a:solidFill>
                  <a:srgbClr val="FF0000"/>
                </a:solidFill>
                <a:latin typeface="Abadi"/>
              </a:rPr>
              <a:t>Least</a:t>
            </a:r>
            <a:r>
              <a:rPr lang="en-US" sz="1600">
                <a:solidFill>
                  <a:schemeClr val="accent3">
                    <a:lumMod val="25000"/>
                  </a:schemeClr>
                </a:solidFill>
                <a:latin typeface="Abadi"/>
              </a:rPr>
              <a:t> Launch Success</a:t>
            </a:r>
          </a:p>
          <a:p>
            <a:pPr>
              <a:lnSpc>
                <a:spcPct val="100000"/>
              </a:lnSpc>
              <a:spcBef>
                <a:spcPts val="1400"/>
              </a:spcBef>
            </a:pPr>
            <a:r>
              <a:rPr lang="en-US" sz="1600">
                <a:solidFill>
                  <a:srgbClr val="FF0000"/>
                </a:solidFill>
                <a:latin typeface="Abadi"/>
                <a:cs typeface="Calibri" panose="020F0502020204030204"/>
              </a:rPr>
              <a:t>KSC LC-39A</a:t>
            </a:r>
            <a:r>
              <a:rPr lang="en-US" sz="1600">
                <a:solidFill>
                  <a:schemeClr val="accent3">
                    <a:lumMod val="25000"/>
                  </a:schemeClr>
                </a:solidFill>
                <a:latin typeface="Abadi"/>
                <a:cs typeface="Calibri" panose="020F0502020204030204"/>
              </a:rPr>
              <a:t> had the </a:t>
            </a:r>
            <a:r>
              <a:rPr lang="en-US" sz="1600">
                <a:solidFill>
                  <a:srgbClr val="FF0000"/>
                </a:solidFill>
                <a:latin typeface="Abadi"/>
                <a:cs typeface="Calibri" panose="020F0502020204030204"/>
              </a:rPr>
              <a:t>Most</a:t>
            </a:r>
            <a:r>
              <a:rPr lang="en-US" sz="1600">
                <a:solidFill>
                  <a:schemeClr val="accent3">
                    <a:lumMod val="25000"/>
                  </a:schemeClr>
                </a:solidFill>
                <a:latin typeface="Abadi"/>
                <a:cs typeface="Calibri" panose="020F0502020204030204"/>
              </a:rPr>
              <a:t> Launch Success</a:t>
            </a: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Outcomes each Sites</a:t>
            </a:r>
          </a:p>
        </p:txBody>
      </p:sp>
      <p:graphicFrame>
        <p:nvGraphicFramePr>
          <p:cNvPr id="2" name="Table 3">
            <a:extLst>
              <a:ext uri="{FF2B5EF4-FFF2-40B4-BE49-F238E27FC236}">
                <a16:creationId xmlns:a16="http://schemas.microsoft.com/office/drawing/2014/main" id="{F9E0EE30-EA7E-7A38-6E1F-45FA0B481F5C}"/>
              </a:ext>
            </a:extLst>
          </p:cNvPr>
          <p:cNvGraphicFramePr>
            <a:graphicFrameLocks noGrp="1"/>
          </p:cNvGraphicFramePr>
          <p:nvPr>
            <p:extLst>
              <p:ext uri="{D42A27DB-BD31-4B8C-83A1-F6EECF244321}">
                <p14:modId xmlns:p14="http://schemas.microsoft.com/office/powerpoint/2010/main" val="1575813899"/>
              </p:ext>
            </p:extLst>
          </p:nvPr>
        </p:nvGraphicFramePr>
        <p:xfrm>
          <a:off x="798870" y="1351935"/>
          <a:ext cx="10553016" cy="3969738"/>
        </p:xfrm>
        <a:graphic>
          <a:graphicData uri="http://schemas.openxmlformats.org/drawingml/2006/table">
            <a:tbl>
              <a:tblPr firstRow="1" bandRow="1">
                <a:tableStyleId>{2D5ABB26-0587-4C30-8999-92F81FD0307C}</a:tableStyleId>
              </a:tblPr>
              <a:tblGrid>
                <a:gridCol w="5276508">
                  <a:extLst>
                    <a:ext uri="{9D8B030D-6E8A-4147-A177-3AD203B41FA5}">
                      <a16:colId xmlns:a16="http://schemas.microsoft.com/office/drawing/2014/main" val="1106915374"/>
                    </a:ext>
                  </a:extLst>
                </a:gridCol>
                <a:gridCol w="5276508">
                  <a:extLst>
                    <a:ext uri="{9D8B030D-6E8A-4147-A177-3AD203B41FA5}">
                      <a16:colId xmlns:a16="http://schemas.microsoft.com/office/drawing/2014/main" val="2950225402"/>
                    </a:ext>
                  </a:extLst>
                </a:gridCol>
              </a:tblGrid>
              <a:tr h="1536671">
                <a:tc>
                  <a:txBody>
                    <a:bodyPr/>
                    <a:lstStyle/>
                    <a:p>
                      <a:endParaRPr lang="en-US"/>
                    </a:p>
                  </a:txBody>
                  <a:tcPr/>
                </a:tc>
                <a:tc>
                  <a:txBody>
                    <a:bodyPr/>
                    <a:lstStyle/>
                    <a:p>
                      <a:endParaRPr lang="en-US"/>
                    </a:p>
                  </a:txBody>
                  <a:tcPr/>
                </a:tc>
                <a:extLst>
                  <a:ext uri="{0D108BD9-81ED-4DB2-BD59-A6C34878D82A}">
                    <a16:rowId xmlns:a16="http://schemas.microsoft.com/office/drawing/2014/main" val="1854389478"/>
                  </a:ext>
                </a:extLst>
              </a:tr>
              <a:tr h="1036091">
                <a:tc>
                  <a:txBody>
                    <a:bodyPr/>
                    <a:lstStyle/>
                    <a:p>
                      <a:r>
                        <a:rPr lang="en-US"/>
                        <a:t>CCA SLC-40</a:t>
                      </a:r>
                    </a:p>
                  </a:txBody>
                  <a:tcPr/>
                </a:tc>
                <a:tc>
                  <a:txBody>
                    <a:bodyPr/>
                    <a:lstStyle/>
                    <a:p>
                      <a:r>
                        <a:rPr lang="en-US"/>
                        <a:t>CCA LC-40</a:t>
                      </a:r>
                    </a:p>
                  </a:txBody>
                  <a:tcPr/>
                </a:tc>
                <a:extLst>
                  <a:ext uri="{0D108BD9-81ED-4DB2-BD59-A6C34878D82A}">
                    <a16:rowId xmlns:a16="http://schemas.microsoft.com/office/drawing/2014/main" val="2699060209"/>
                  </a:ext>
                </a:extLst>
              </a:tr>
              <a:tr h="919676">
                <a:tc>
                  <a:txBody>
                    <a:bodyPr/>
                    <a:lstStyle/>
                    <a:p>
                      <a:endParaRPr lang="en-US"/>
                    </a:p>
                  </a:txBody>
                  <a:tcPr/>
                </a:tc>
                <a:tc>
                  <a:txBody>
                    <a:bodyPr/>
                    <a:lstStyle/>
                    <a:p>
                      <a:endParaRPr lang="en-US"/>
                    </a:p>
                  </a:txBody>
                  <a:tcPr/>
                </a:tc>
                <a:extLst>
                  <a:ext uri="{0D108BD9-81ED-4DB2-BD59-A6C34878D82A}">
                    <a16:rowId xmlns:a16="http://schemas.microsoft.com/office/drawing/2014/main" val="3767755997"/>
                  </a:ext>
                </a:extLst>
              </a:tr>
              <a:tr h="477300">
                <a:tc>
                  <a:txBody>
                    <a:bodyPr/>
                    <a:lstStyle/>
                    <a:p>
                      <a:r>
                        <a:rPr lang="en-US"/>
                        <a:t>KSC LC-39A</a:t>
                      </a:r>
                    </a:p>
                  </a:txBody>
                  <a:tcPr/>
                </a:tc>
                <a:tc>
                  <a:txBody>
                    <a:bodyPr/>
                    <a:lstStyle/>
                    <a:p>
                      <a:r>
                        <a:rPr lang="en-US"/>
                        <a:t>VAFB SLC-4E</a:t>
                      </a:r>
                    </a:p>
                  </a:txBody>
                  <a:tcPr/>
                </a:tc>
                <a:extLst>
                  <a:ext uri="{0D108BD9-81ED-4DB2-BD59-A6C34878D82A}">
                    <a16:rowId xmlns:a16="http://schemas.microsoft.com/office/drawing/2014/main" val="2431002761"/>
                  </a:ext>
                </a:extLst>
              </a:tr>
            </a:tbl>
          </a:graphicData>
        </a:graphic>
      </p:graphicFrame>
      <p:pic>
        <p:nvPicPr>
          <p:cNvPr id="4" name="Picture 5" descr="Diagram, schematic&#10;&#10;Description automatically generated">
            <a:extLst>
              <a:ext uri="{FF2B5EF4-FFF2-40B4-BE49-F238E27FC236}">
                <a16:creationId xmlns:a16="http://schemas.microsoft.com/office/drawing/2014/main" id="{1D97C019-4B00-D051-3472-88145153810F}"/>
              </a:ext>
            </a:extLst>
          </p:cNvPr>
          <p:cNvPicPr>
            <a:picLocks noChangeAspect="1"/>
          </p:cNvPicPr>
          <p:nvPr/>
        </p:nvPicPr>
        <p:blipFill>
          <a:blip r:embed="rId3"/>
          <a:stretch>
            <a:fillRect/>
          </a:stretch>
        </p:blipFill>
        <p:spPr>
          <a:xfrm>
            <a:off x="828368" y="1277247"/>
            <a:ext cx="5115231" cy="1673376"/>
          </a:xfrm>
          <a:prstGeom prst="rect">
            <a:avLst/>
          </a:prstGeom>
        </p:spPr>
      </p:pic>
      <p:pic>
        <p:nvPicPr>
          <p:cNvPr id="6" name="Picture 6">
            <a:extLst>
              <a:ext uri="{FF2B5EF4-FFF2-40B4-BE49-F238E27FC236}">
                <a16:creationId xmlns:a16="http://schemas.microsoft.com/office/drawing/2014/main" id="{5CD38935-ECFD-4D74-F4C5-9F6697F78E3F}"/>
              </a:ext>
            </a:extLst>
          </p:cNvPr>
          <p:cNvPicPr>
            <a:picLocks noChangeAspect="1"/>
          </p:cNvPicPr>
          <p:nvPr/>
        </p:nvPicPr>
        <p:blipFill>
          <a:blip r:embed="rId4"/>
          <a:stretch>
            <a:fillRect/>
          </a:stretch>
        </p:blipFill>
        <p:spPr>
          <a:xfrm>
            <a:off x="5990304" y="1266936"/>
            <a:ext cx="5361037" cy="1669419"/>
          </a:xfrm>
          <a:prstGeom prst="rect">
            <a:avLst/>
          </a:prstGeom>
        </p:spPr>
      </p:pic>
      <p:pic>
        <p:nvPicPr>
          <p:cNvPr id="7" name="Picture 8" descr="Diagram&#10;&#10;Description automatically generated">
            <a:extLst>
              <a:ext uri="{FF2B5EF4-FFF2-40B4-BE49-F238E27FC236}">
                <a16:creationId xmlns:a16="http://schemas.microsoft.com/office/drawing/2014/main" id="{7F4A1794-CCEA-66F1-0DCA-52571B2BDDC6}"/>
              </a:ext>
            </a:extLst>
          </p:cNvPr>
          <p:cNvPicPr>
            <a:picLocks noChangeAspect="1"/>
          </p:cNvPicPr>
          <p:nvPr/>
        </p:nvPicPr>
        <p:blipFill>
          <a:blip r:embed="rId5"/>
          <a:stretch>
            <a:fillRect/>
          </a:stretch>
        </p:blipFill>
        <p:spPr>
          <a:xfrm>
            <a:off x="828368" y="3199578"/>
            <a:ext cx="5115232" cy="1737035"/>
          </a:xfrm>
          <a:prstGeom prst="rect">
            <a:avLst/>
          </a:prstGeom>
        </p:spPr>
      </p:pic>
      <p:pic>
        <p:nvPicPr>
          <p:cNvPr id="9" name="Picture 9" descr="Map&#10;&#10;Description automatically generated">
            <a:extLst>
              <a:ext uri="{FF2B5EF4-FFF2-40B4-BE49-F238E27FC236}">
                <a16:creationId xmlns:a16="http://schemas.microsoft.com/office/drawing/2014/main" id="{D74BCB23-0929-CFC9-71F4-1D53F03E9270}"/>
              </a:ext>
            </a:extLst>
          </p:cNvPr>
          <p:cNvPicPr>
            <a:picLocks noChangeAspect="1"/>
          </p:cNvPicPr>
          <p:nvPr/>
        </p:nvPicPr>
        <p:blipFill>
          <a:blip r:embed="rId6"/>
          <a:stretch>
            <a:fillRect/>
          </a:stretch>
        </p:blipFill>
        <p:spPr>
          <a:xfrm>
            <a:off x="5990304" y="3190880"/>
            <a:ext cx="5361038" cy="1754432"/>
          </a:xfrm>
          <a:prstGeom prst="rect">
            <a:avLst/>
          </a:prstGeom>
        </p:spPr>
      </p:pic>
    </p:spTree>
    <p:extLst>
      <p:ext uri="{BB962C8B-B14F-4D97-AF65-F5344CB8AC3E}">
        <p14:creationId xmlns:p14="http://schemas.microsoft.com/office/powerpoint/2010/main" val="1331268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Proximity</a:t>
            </a:r>
          </a:p>
        </p:txBody>
      </p:sp>
      <p:pic>
        <p:nvPicPr>
          <p:cNvPr id="2" name="Picture 3" descr="Diagram, schematic&#10;&#10;Description automatically generated">
            <a:extLst>
              <a:ext uri="{FF2B5EF4-FFF2-40B4-BE49-F238E27FC236}">
                <a16:creationId xmlns:a16="http://schemas.microsoft.com/office/drawing/2014/main" id="{3BDD3480-6364-5B1A-DE48-0B7C602A5C15}"/>
              </a:ext>
            </a:extLst>
          </p:cNvPr>
          <p:cNvPicPr>
            <a:picLocks noChangeAspect="1"/>
          </p:cNvPicPr>
          <p:nvPr/>
        </p:nvPicPr>
        <p:blipFill rotWithShape="1">
          <a:blip r:embed="rId2"/>
          <a:srcRect l="374"/>
          <a:stretch/>
        </p:blipFill>
        <p:spPr>
          <a:xfrm>
            <a:off x="1" y="10"/>
            <a:ext cx="6936390" cy="685799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a:bodyPr>
          <a:lstStyle/>
          <a:p>
            <a:pPr>
              <a:spcBef>
                <a:spcPts val="1400"/>
              </a:spcBef>
            </a:pPr>
            <a:r>
              <a:rPr lang="en-US" sz="2000" dirty="0"/>
              <a:t>We got from example of Launch site CCAFS SLC-40</a:t>
            </a:r>
          </a:p>
          <a:p>
            <a:pPr>
              <a:spcBef>
                <a:spcPts val="1400"/>
              </a:spcBef>
            </a:pPr>
            <a:r>
              <a:rPr lang="en-US" sz="2000" dirty="0"/>
              <a:t>The Launch Site got proximity about </a:t>
            </a:r>
            <a:r>
              <a:rPr lang="en-US" sz="2000" dirty="0">
                <a:solidFill>
                  <a:srgbClr val="FF0000"/>
                </a:solidFill>
              </a:rPr>
              <a:t>1.28 KM</a:t>
            </a:r>
            <a:r>
              <a:rPr lang="en-US" sz="2000" dirty="0"/>
              <a:t> on nearby </a:t>
            </a:r>
            <a:r>
              <a:rPr lang="en-US" sz="2000" dirty="0">
                <a:solidFill>
                  <a:srgbClr val="FF0000"/>
                </a:solidFill>
              </a:rPr>
              <a:t>railroad</a:t>
            </a:r>
            <a:endParaRPr lang="en-US" sz="2000" b="1" dirty="0">
              <a:solidFill>
                <a:srgbClr val="FF0000"/>
              </a:solidFill>
              <a:cs typeface="Calibri"/>
            </a:endParaRPr>
          </a:p>
          <a:p>
            <a:pPr>
              <a:spcBef>
                <a:spcPts val="1400"/>
              </a:spcBef>
            </a:pPr>
            <a:r>
              <a:rPr lang="en-US" sz="2000" dirty="0">
                <a:solidFill>
                  <a:srgbClr val="FF0000"/>
                </a:solidFill>
              </a:rPr>
              <a:t>0.58 KM</a:t>
            </a:r>
            <a:r>
              <a:rPr lang="en-US" sz="2000" dirty="0"/>
              <a:t> Proximity from nearby </a:t>
            </a:r>
            <a:r>
              <a:rPr lang="en-US" sz="2000" dirty="0">
                <a:solidFill>
                  <a:srgbClr val="FF0000"/>
                </a:solidFill>
              </a:rPr>
              <a:t>Highway</a:t>
            </a:r>
            <a:endParaRPr lang="en-US" sz="2000">
              <a:solidFill>
                <a:srgbClr val="FF0000"/>
              </a:solidFill>
              <a:cs typeface="Calibri"/>
            </a:endParaRPr>
          </a:p>
          <a:p>
            <a:pPr>
              <a:spcBef>
                <a:spcPts val="1400"/>
              </a:spcBef>
            </a:pPr>
            <a:r>
              <a:rPr lang="en-US" sz="2000" dirty="0"/>
              <a:t>And </a:t>
            </a:r>
            <a:r>
              <a:rPr lang="en-US" sz="2000" dirty="0">
                <a:solidFill>
                  <a:srgbClr val="FF0000"/>
                </a:solidFill>
              </a:rPr>
              <a:t>0.86 KM</a:t>
            </a:r>
            <a:r>
              <a:rPr lang="en-US" sz="2000" dirty="0"/>
              <a:t> form the nearby </a:t>
            </a:r>
            <a:r>
              <a:rPr lang="en-US" sz="2000" dirty="0">
                <a:solidFill>
                  <a:srgbClr val="FF0000"/>
                </a:solidFill>
              </a:rPr>
              <a:t>coast</a:t>
            </a:r>
            <a:endParaRPr lang="en-US" sz="2000" dirty="0">
              <a:solidFill>
                <a:srgbClr val="FF0000"/>
              </a:solidFill>
              <a:cs typeface="Calibri"/>
            </a:endParaRPr>
          </a:p>
          <a:p>
            <a:pPr>
              <a:spcBef>
                <a:spcPts val="1400"/>
              </a:spcBef>
            </a:pPr>
            <a:endParaRPr lang="en-US" sz="2000"/>
          </a:p>
          <a:p>
            <a:pP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67832" y="6356350"/>
            <a:ext cx="885967"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287168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Success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Autofit/>
          </a:bodyPr>
          <a:lstStyle/>
          <a:p>
            <a:pPr>
              <a:spcBef>
                <a:spcPts val="1400"/>
              </a:spcBef>
            </a:pPr>
            <a:r>
              <a:rPr lang="en-US" sz="1800" dirty="0"/>
              <a:t>From Pie chart Dashboard of All sites launch Success we got </a:t>
            </a:r>
            <a:r>
              <a:rPr lang="en-US" sz="1800" dirty="0">
                <a:solidFill>
                  <a:srgbClr val="FF0000"/>
                </a:solidFill>
              </a:rPr>
              <a:t>KSC LC-39A</a:t>
            </a:r>
            <a:r>
              <a:rPr lang="en-US" sz="1800" b="1" dirty="0"/>
              <a:t> </a:t>
            </a:r>
            <a:r>
              <a:rPr lang="en-US" sz="1800" dirty="0"/>
              <a:t>had </a:t>
            </a:r>
            <a:r>
              <a:rPr lang="en-US" sz="1800" dirty="0">
                <a:solidFill>
                  <a:srgbClr val="FF0000"/>
                </a:solidFill>
              </a:rPr>
              <a:t>highest launch success rate</a:t>
            </a:r>
            <a:r>
              <a:rPr lang="en-US" sz="1800" dirty="0"/>
              <a:t> with </a:t>
            </a:r>
            <a:r>
              <a:rPr lang="en-US" sz="1800" dirty="0">
                <a:solidFill>
                  <a:srgbClr val="FF0000"/>
                </a:solidFill>
              </a:rPr>
              <a:t>41.7%</a:t>
            </a:r>
            <a:endParaRPr lang="en-US" sz="1800" dirty="0">
              <a:solidFill>
                <a:srgbClr val="FF0000"/>
              </a:solidFill>
              <a:cs typeface="Calibri"/>
            </a:endParaRPr>
          </a:p>
          <a:p>
            <a:pPr>
              <a:spcBef>
                <a:spcPts val="1400"/>
              </a:spcBef>
            </a:pPr>
            <a:r>
              <a:rPr lang="en-US" sz="1800" dirty="0">
                <a:cs typeface="Calibri"/>
              </a:rPr>
              <a:t>On contrary </a:t>
            </a:r>
            <a:r>
              <a:rPr lang="en-US" sz="1800" dirty="0">
                <a:solidFill>
                  <a:srgbClr val="FF0000"/>
                </a:solidFill>
                <a:cs typeface="Calibri"/>
              </a:rPr>
              <a:t>CCAFS SLC-40</a:t>
            </a:r>
            <a:r>
              <a:rPr lang="en-US" sz="1800" dirty="0">
                <a:cs typeface="Calibri"/>
              </a:rPr>
              <a:t> had the </a:t>
            </a:r>
            <a:r>
              <a:rPr lang="en-US" sz="1800" dirty="0">
                <a:solidFill>
                  <a:srgbClr val="FF0000"/>
                </a:solidFill>
                <a:cs typeface="Calibri"/>
              </a:rPr>
              <a:t>lowest launch success</a:t>
            </a:r>
            <a:r>
              <a:rPr lang="en-US" sz="1800" dirty="0">
                <a:cs typeface="Calibri"/>
              </a:rPr>
              <a:t> rate with </a:t>
            </a:r>
            <a:r>
              <a:rPr lang="en-US" sz="1800" dirty="0">
                <a:solidFill>
                  <a:srgbClr val="FF0000"/>
                </a:solidFill>
                <a:cs typeface="Calibri"/>
              </a:rPr>
              <a:t>12.5%</a:t>
            </a:r>
          </a:p>
          <a:p>
            <a:pPr>
              <a:spcBef>
                <a:spcPts val="1400"/>
              </a:spcBef>
            </a:pPr>
            <a:endParaRPr lang="en-US" sz="1700">
              <a:cs typeface="Calibri" panose="020F0502020204030204"/>
            </a:endParaRPr>
          </a:p>
        </p:txBody>
      </p:sp>
      <p:pic>
        <p:nvPicPr>
          <p:cNvPr id="2" name="Picture 3" descr="Chart, pie chart&#10;&#10;Description automatically generated">
            <a:extLst>
              <a:ext uri="{FF2B5EF4-FFF2-40B4-BE49-F238E27FC236}">
                <a16:creationId xmlns:a16="http://schemas.microsoft.com/office/drawing/2014/main" id="{C860557A-91E6-2D7E-E5E7-8267975F803F}"/>
              </a:ext>
            </a:extLst>
          </p:cNvPr>
          <p:cNvPicPr>
            <a:picLocks noChangeAspect="1"/>
          </p:cNvPicPr>
          <p:nvPr/>
        </p:nvPicPr>
        <p:blipFill>
          <a:blip r:embed="rId2"/>
          <a:stretch>
            <a:fillRect/>
          </a:stretch>
        </p:blipFill>
        <p:spPr>
          <a:xfrm>
            <a:off x="4654296" y="1245699"/>
            <a:ext cx="6903720" cy="43666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8E999A1B-8752-489F-A63B-EA2F60186B52}"/>
              </a:ext>
            </a:extLst>
          </p:cNvPr>
          <p:cNvSpPr txBox="1">
            <a:spLocks/>
          </p:cNvSpPr>
          <p:nvPr/>
        </p:nvSpPr>
        <p:spPr>
          <a:xfrm>
            <a:off x="295952" y="2934351"/>
            <a:ext cx="4981007" cy="3443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500">
                <a:solidFill>
                  <a:schemeClr val="tx1"/>
                </a:solidFill>
                <a:latin typeface="+mn-lt"/>
              </a:rPr>
              <a:t>Space X have project Starlink,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a:t>
            </a:r>
          </a:p>
          <a:p>
            <a:pPr>
              <a:buFont typeface="Arial" panose="020B0604020202020204" pitchFamily="34" charset="0"/>
              <a:buChar char="•"/>
            </a:pPr>
            <a:r>
              <a:rPr lang="en-US" sz="1500">
                <a:solidFill>
                  <a:schemeClr val="tx1"/>
                </a:solidFill>
                <a:latin typeface="+mn-lt"/>
              </a:rPr>
              <a:t>Therefore, if we can determine if the first stage will land, we can determine the cost of a launch. This information can be used if an alternate company wants to bid against SpaceX for a rocket launch.</a:t>
            </a:r>
          </a:p>
        </p:txBody>
      </p:sp>
      <p:pic>
        <p:nvPicPr>
          <p:cNvPr id="35" name="Picture 20">
            <a:extLst>
              <a:ext uri="{FF2B5EF4-FFF2-40B4-BE49-F238E27FC236}">
                <a16:creationId xmlns:a16="http://schemas.microsoft.com/office/drawing/2014/main" id="{BAD48493-2E57-8170-2C67-F0812E6778B0}"/>
              </a:ext>
            </a:extLst>
          </p:cNvPr>
          <p:cNvPicPr>
            <a:picLocks noChangeAspect="1"/>
          </p:cNvPicPr>
          <p:nvPr/>
        </p:nvPicPr>
        <p:blipFill rotWithShape="1">
          <a:blip r:embed="rId2"/>
          <a:srcRect l="4699" r="42407" b="62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3226" y="639520"/>
            <a:ext cx="3625645"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Calibri Light"/>
              </a:rPr>
              <a:t>Launch Success (KSC LC-39A)</a:t>
            </a:r>
            <a:endParaRPr lang="en-US" sz="4200" kern="120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When we focus on site KSC LC-39A as the highest success rate</a:t>
            </a:r>
            <a:endParaRPr lang="en-US" sz="2000" dirty="0">
              <a:cs typeface="Calibri"/>
            </a:endParaRPr>
          </a:p>
          <a:p>
            <a:pPr>
              <a:spcBef>
                <a:spcPts val="1400"/>
              </a:spcBef>
            </a:pPr>
            <a:r>
              <a:rPr lang="en-US" sz="2000" dirty="0">
                <a:cs typeface="Calibri"/>
              </a:rPr>
              <a:t>We got it had </a:t>
            </a:r>
            <a:r>
              <a:rPr lang="en-US" sz="2000" dirty="0">
                <a:solidFill>
                  <a:srgbClr val="FF0000"/>
                </a:solidFill>
                <a:cs typeface="Calibri"/>
              </a:rPr>
              <a:t>76.9% success rate</a:t>
            </a:r>
            <a:r>
              <a:rPr lang="en-US" sz="2000" b="1" dirty="0">
                <a:cs typeface="Calibri"/>
              </a:rPr>
              <a:t> </a:t>
            </a:r>
            <a:r>
              <a:rPr lang="en-US" sz="2000" dirty="0">
                <a:cs typeface="Calibri"/>
              </a:rPr>
              <a:t>in total and </a:t>
            </a:r>
            <a:r>
              <a:rPr lang="en-US" sz="2000" dirty="0">
                <a:solidFill>
                  <a:srgbClr val="FF0000"/>
                </a:solidFill>
                <a:cs typeface="Calibri"/>
              </a:rPr>
              <a:t>23.1% failure rate</a:t>
            </a:r>
            <a:r>
              <a:rPr lang="en-US" sz="2000" dirty="0">
                <a:cs typeface="Calibri"/>
              </a:rPr>
              <a:t> which fascinating</a:t>
            </a:r>
          </a:p>
          <a:p>
            <a:endParaRPr lang="en-US" sz="1700">
              <a:cs typeface="Calibri"/>
            </a:endParaRPr>
          </a:p>
        </p:txBody>
      </p:sp>
      <p:pic>
        <p:nvPicPr>
          <p:cNvPr id="2" name="Picture 3" descr="Chart, pie chart&#10;&#10;Description automatically generated">
            <a:extLst>
              <a:ext uri="{FF2B5EF4-FFF2-40B4-BE49-F238E27FC236}">
                <a16:creationId xmlns:a16="http://schemas.microsoft.com/office/drawing/2014/main" id="{BED1A519-DCA7-6CC3-7E4A-5DBB8851F519}"/>
              </a:ext>
            </a:extLst>
          </p:cNvPr>
          <p:cNvPicPr>
            <a:picLocks noChangeAspect="1"/>
          </p:cNvPicPr>
          <p:nvPr/>
        </p:nvPicPr>
        <p:blipFill>
          <a:blip r:embed="rId2"/>
          <a:stretch>
            <a:fillRect/>
          </a:stretch>
        </p:blipFill>
        <p:spPr>
          <a:xfrm>
            <a:off x="4654296" y="1211180"/>
            <a:ext cx="6903720" cy="44356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Payload vs Launch Outcome</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600" dirty="0"/>
              <a:t>This show initial condition when we want to show </a:t>
            </a:r>
            <a:r>
              <a:rPr lang="en-US" sz="1600" dirty="0">
                <a:solidFill>
                  <a:srgbClr val="FF0000"/>
                </a:solidFill>
              </a:rPr>
              <a:t>related between Payload range (kg) and Booster Version</a:t>
            </a:r>
            <a:r>
              <a:rPr lang="en-US" sz="1600" dirty="0"/>
              <a:t> on </a:t>
            </a:r>
            <a:r>
              <a:rPr lang="en-US" sz="1600" dirty="0">
                <a:solidFill>
                  <a:srgbClr val="FF0000"/>
                </a:solidFill>
              </a:rPr>
              <a:t>Succes Rate (class = 1)</a:t>
            </a:r>
            <a:endParaRPr lang="en-US" sz="1600" dirty="0">
              <a:solidFill>
                <a:srgbClr val="FF0000"/>
              </a:solidFill>
              <a:cs typeface="Calibri"/>
            </a:endParaRPr>
          </a:p>
          <a:p>
            <a:pPr>
              <a:spcBef>
                <a:spcPts val="1400"/>
              </a:spcBef>
            </a:pPr>
            <a:r>
              <a:rPr lang="en-US" sz="1600" dirty="0">
                <a:cs typeface="Calibri"/>
              </a:rPr>
              <a:t>We would try to slide the slider and see want the relation and </a:t>
            </a:r>
            <a:r>
              <a:rPr lang="en-US" sz="1600" dirty="0">
                <a:solidFill>
                  <a:srgbClr val="FF0000"/>
                </a:solidFill>
                <a:cs typeface="Calibri"/>
              </a:rPr>
              <a:t>tell the best success rate</a:t>
            </a:r>
            <a:r>
              <a:rPr lang="en-US" sz="1600" dirty="0">
                <a:cs typeface="Calibri"/>
              </a:rPr>
              <a:t> on which </a:t>
            </a:r>
            <a:r>
              <a:rPr lang="en-US" sz="1600" dirty="0">
                <a:solidFill>
                  <a:srgbClr val="FF0000"/>
                </a:solidFill>
                <a:cs typeface="Calibri"/>
              </a:rPr>
              <a:t>Payload range</a:t>
            </a:r>
            <a:r>
              <a:rPr lang="en-US" sz="1600" dirty="0">
                <a:cs typeface="Calibri"/>
              </a:rPr>
              <a:t> and </a:t>
            </a:r>
            <a:r>
              <a:rPr lang="en-US" sz="1600" dirty="0">
                <a:solidFill>
                  <a:srgbClr val="FF0000"/>
                </a:solidFill>
                <a:cs typeface="Calibri"/>
              </a:rPr>
              <a:t>Booster Version</a:t>
            </a:r>
            <a:r>
              <a:rPr lang="en-US" sz="1600" b="1" dirty="0">
                <a:cs typeface="Calibri"/>
              </a:rPr>
              <a:t>.</a:t>
            </a:r>
          </a:p>
          <a:p>
            <a:pPr>
              <a:spcBef>
                <a:spcPts val="1400"/>
              </a:spcBef>
            </a:pPr>
            <a:endParaRPr lang="en-US" sz="1400">
              <a:cs typeface="Calibri" panose="020F0502020204030204"/>
            </a:endParaRPr>
          </a:p>
        </p:txBody>
      </p:sp>
      <p:pic>
        <p:nvPicPr>
          <p:cNvPr id="2" name="Picture 3" descr="Tabl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4654296" y="1478699"/>
            <a:ext cx="6903720" cy="39006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(1k – 10k)</a:t>
            </a:r>
          </a:p>
        </p:txBody>
      </p:sp>
      <p:pic>
        <p:nvPicPr>
          <p:cNvPr id="2" name="Picture 3">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21921" y="1863801"/>
            <a:ext cx="8148157"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201128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10k)</a:t>
            </a:r>
          </a:p>
        </p:txBody>
      </p:sp>
      <p:pic>
        <p:nvPicPr>
          <p:cNvPr id="2" name="Picture 3" descr="A picture containing graphical user interfac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21921" y="1917485"/>
            <a:ext cx="8148157" cy="43333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067760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9k</a:t>
            </a:r>
            <a:r>
              <a:rPr lang="en-US" sz="5400" kern="1200">
                <a:solidFill>
                  <a:schemeClr val="tx1"/>
                </a:solidFill>
                <a:latin typeface="+mj-lt"/>
                <a:ea typeface="+mj-ea"/>
                <a:cs typeface="+mj-cs"/>
              </a:rPr>
              <a:t>)</a:t>
            </a:r>
          </a:p>
        </p:txBody>
      </p:sp>
      <p:pic>
        <p:nvPicPr>
          <p:cNvPr id="2" name="Picture 3" descr="Graphical user interface, application, table, Excel&#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067850" y="1917485"/>
            <a:ext cx="8056298" cy="43333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9660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6k</a:t>
            </a:r>
            <a:r>
              <a:rPr lang="en-US" sz="5400" kern="1200">
                <a:solidFill>
                  <a:schemeClr val="tx1"/>
                </a:solidFill>
                <a:latin typeface="+mj-lt"/>
                <a:ea typeface="+mj-ea"/>
                <a:cs typeface="+mj-cs"/>
              </a:rPr>
              <a:t>)</a:t>
            </a:r>
          </a:p>
        </p:txBody>
      </p:sp>
      <p:pic>
        <p:nvPicPr>
          <p:cNvPr id="2" name="Picture 3">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126591" y="1942223"/>
            <a:ext cx="7938815" cy="42839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86213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range (</a:t>
            </a:r>
            <a:r>
              <a:rPr lang="en-US" sz="5400">
                <a:solidFill>
                  <a:schemeClr val="tx1"/>
                </a:solidFill>
                <a:latin typeface="+mj-lt"/>
                <a:ea typeface="+mj-ea"/>
                <a:cs typeface="+mj-cs"/>
              </a:rPr>
              <a:t>2k</a:t>
            </a:r>
            <a:r>
              <a:rPr lang="en-US" sz="5400" kern="1200">
                <a:solidFill>
                  <a:schemeClr val="tx1"/>
                </a:solidFill>
                <a:latin typeface="+mj-lt"/>
                <a:ea typeface="+mj-ea"/>
                <a:cs typeface="+mj-cs"/>
              </a:rPr>
              <a:t> – </a:t>
            </a:r>
            <a:r>
              <a:rPr lang="en-US" sz="5400">
                <a:solidFill>
                  <a:schemeClr val="tx1"/>
                </a:solidFill>
                <a:latin typeface="+mj-lt"/>
                <a:ea typeface="+mj-ea"/>
                <a:cs typeface="+mj-cs"/>
              </a:rPr>
              <a:t>5k</a:t>
            </a:r>
            <a:r>
              <a:rPr lang="en-US" sz="5400" kern="1200">
                <a:solidFill>
                  <a:schemeClr val="tx1"/>
                </a:solidFill>
                <a:latin typeface="+mj-lt"/>
                <a:ea typeface="+mj-ea"/>
                <a:cs typeface="+mj-cs"/>
              </a:rPr>
              <a:t>)</a:t>
            </a:r>
          </a:p>
        </p:txBody>
      </p:sp>
      <p:pic>
        <p:nvPicPr>
          <p:cNvPr id="2" name="Picture 3" descr="A picture containing scatter chart&#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2144250" y="1942223"/>
            <a:ext cx="7903497" cy="42839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84431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Payload </a:t>
            </a:r>
            <a:r>
              <a:rPr lang="en-US" sz="3800">
                <a:solidFill>
                  <a:schemeClr val="tx1"/>
                </a:solidFill>
                <a:latin typeface="+mj-lt"/>
                <a:ea typeface="+mj-ea"/>
                <a:cs typeface="+mj-cs"/>
              </a:rPr>
              <a:t>range (2k-5k)</a:t>
            </a:r>
            <a:endParaRPr lang="en-US" sz="3800" kern="1200">
              <a:solidFill>
                <a:schemeClr val="tx1"/>
              </a:solidFill>
              <a:latin typeface="+mj-lt"/>
              <a:ea typeface="+mj-ea"/>
              <a:cs typeface="Calibri Light"/>
            </a:endParaRP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600" dirty="0">
                <a:cs typeface="Calibri"/>
              </a:rPr>
              <a:t>We can infer Payload range </a:t>
            </a:r>
            <a:r>
              <a:rPr lang="en-US" sz="1600" dirty="0">
                <a:solidFill>
                  <a:srgbClr val="FF0000"/>
                </a:solidFill>
                <a:cs typeface="Calibri"/>
              </a:rPr>
              <a:t>2k-5k</a:t>
            </a:r>
            <a:r>
              <a:rPr lang="en-US" sz="1600" dirty="0">
                <a:cs typeface="Calibri"/>
              </a:rPr>
              <a:t> is the </a:t>
            </a:r>
            <a:r>
              <a:rPr lang="en-US" sz="1600" dirty="0">
                <a:solidFill>
                  <a:srgbClr val="FF0000"/>
                </a:solidFill>
                <a:cs typeface="Calibri"/>
              </a:rPr>
              <a:t>optimize size payload</a:t>
            </a:r>
            <a:r>
              <a:rPr lang="en-US" sz="1600" dirty="0">
                <a:cs typeface="Calibri"/>
              </a:rPr>
              <a:t> for </a:t>
            </a:r>
            <a:r>
              <a:rPr lang="en-US" sz="1600" dirty="0">
                <a:solidFill>
                  <a:srgbClr val="FF0000"/>
                </a:solidFill>
                <a:cs typeface="Calibri"/>
              </a:rPr>
              <a:t>success land</a:t>
            </a:r>
          </a:p>
          <a:p>
            <a:pPr>
              <a:spcBef>
                <a:spcPts val="1400"/>
              </a:spcBef>
            </a:pPr>
            <a:r>
              <a:rPr lang="en-US" sz="1600" dirty="0">
                <a:cs typeface="Calibri" panose="020F0502020204030204"/>
              </a:rPr>
              <a:t>As the </a:t>
            </a:r>
            <a:r>
              <a:rPr lang="en-US" sz="1600" dirty="0">
                <a:solidFill>
                  <a:srgbClr val="FF0000"/>
                </a:solidFill>
                <a:cs typeface="Calibri" panose="020F0502020204030204"/>
              </a:rPr>
              <a:t>payload range max lower</a:t>
            </a:r>
            <a:r>
              <a:rPr lang="en-US" sz="1600" dirty="0">
                <a:cs typeface="Calibri" panose="020F0502020204030204"/>
              </a:rPr>
              <a:t> the </a:t>
            </a:r>
            <a:r>
              <a:rPr lang="en-US" sz="1600" dirty="0">
                <a:solidFill>
                  <a:srgbClr val="FF0000"/>
                </a:solidFill>
                <a:cs typeface="Calibri" panose="020F0502020204030204"/>
              </a:rPr>
              <a:t>failure rate count reduce</a:t>
            </a:r>
          </a:p>
          <a:p>
            <a:pPr>
              <a:spcBef>
                <a:spcPts val="1400"/>
              </a:spcBef>
            </a:pPr>
            <a:r>
              <a:rPr lang="en-US" sz="1600" dirty="0">
                <a:cs typeface="Calibri" panose="020F0502020204030204"/>
              </a:rPr>
              <a:t>And can we infer on this </a:t>
            </a:r>
            <a:r>
              <a:rPr lang="en-US" sz="1600" dirty="0">
                <a:solidFill>
                  <a:srgbClr val="FF0000"/>
                </a:solidFill>
                <a:cs typeface="Calibri" panose="020F0502020204030204"/>
              </a:rPr>
              <a:t>optimize payload</a:t>
            </a:r>
            <a:r>
              <a:rPr lang="en-US" sz="1600" dirty="0">
                <a:cs typeface="Calibri" panose="020F0502020204030204"/>
              </a:rPr>
              <a:t> range </a:t>
            </a:r>
            <a:r>
              <a:rPr lang="en-US" sz="1600" dirty="0">
                <a:solidFill>
                  <a:srgbClr val="FF0000"/>
                </a:solidFill>
                <a:cs typeface="Calibri" panose="020F0502020204030204"/>
              </a:rPr>
              <a:t>FT Booster Version</a:t>
            </a:r>
            <a:r>
              <a:rPr lang="en-US" sz="1600" dirty="0">
                <a:cs typeface="Calibri" panose="020F0502020204030204"/>
              </a:rPr>
              <a:t> had the </a:t>
            </a:r>
            <a:r>
              <a:rPr lang="en-US" sz="1600" dirty="0">
                <a:solidFill>
                  <a:srgbClr val="FF0000"/>
                </a:solidFill>
                <a:cs typeface="Calibri" panose="020F0502020204030204"/>
              </a:rPr>
              <a:t>highest success count</a:t>
            </a:r>
            <a:r>
              <a:rPr lang="en-US" sz="1600" b="1" dirty="0">
                <a:cs typeface="Calibri" panose="020F0502020204030204"/>
              </a:rPr>
              <a:t>.</a:t>
            </a:r>
          </a:p>
        </p:txBody>
      </p:sp>
      <p:pic>
        <p:nvPicPr>
          <p:cNvPr id="2" name="Picture 3" descr="A picture containing table&#10;&#10;Description automatically generated">
            <a:extLst>
              <a:ext uri="{FF2B5EF4-FFF2-40B4-BE49-F238E27FC236}">
                <a16:creationId xmlns:a16="http://schemas.microsoft.com/office/drawing/2014/main" id="{4F1420FF-6EA7-7DD9-AF2D-5EBA14DCF26C}"/>
              </a:ext>
            </a:extLst>
          </p:cNvPr>
          <p:cNvPicPr>
            <a:picLocks noChangeAspect="1"/>
          </p:cNvPicPr>
          <p:nvPr/>
        </p:nvPicPr>
        <p:blipFill>
          <a:blip r:embed="rId2"/>
          <a:stretch>
            <a:fillRect/>
          </a:stretch>
        </p:blipFill>
        <p:spPr>
          <a:xfrm>
            <a:off x="4654296" y="1549903"/>
            <a:ext cx="6903720" cy="37581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3268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chor="t">
            <a:normAutofit/>
          </a:bodyPr>
          <a:lstStyle/>
          <a:p>
            <a:pPr>
              <a:spcBef>
                <a:spcPts val="1400"/>
              </a:spcBef>
            </a:pPr>
            <a:r>
              <a:rPr lang="en-US" sz="2000" dirty="0"/>
              <a:t>Even there is slightest different best score on every Classification method</a:t>
            </a:r>
          </a:p>
          <a:p>
            <a:pPr>
              <a:spcBef>
                <a:spcPts val="1400"/>
              </a:spcBef>
            </a:pPr>
            <a:r>
              <a:rPr lang="en-US" sz="2000" dirty="0">
                <a:solidFill>
                  <a:srgbClr val="FF0000"/>
                </a:solidFill>
                <a:ea typeface="Calibri"/>
                <a:cs typeface="Calibri"/>
              </a:rPr>
              <a:t>Decision Tree</a:t>
            </a:r>
            <a:r>
              <a:rPr lang="en-US" sz="2000" dirty="0">
                <a:ea typeface="Calibri"/>
                <a:cs typeface="Calibri"/>
              </a:rPr>
              <a:t> had the highest best accuracy classification with 0.8889 or equal to </a:t>
            </a:r>
            <a:r>
              <a:rPr lang="en-US" sz="2000" dirty="0">
                <a:solidFill>
                  <a:srgbClr val="FF0000"/>
                </a:solidFill>
                <a:ea typeface="Calibri"/>
                <a:cs typeface="Calibri"/>
              </a:rPr>
              <a:t>88.89%</a:t>
            </a:r>
            <a:r>
              <a:rPr lang="en-US" sz="2000" dirty="0">
                <a:ea typeface="Calibri"/>
                <a:cs typeface="Calibri"/>
              </a:rPr>
              <a:t> Accuracy</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2" descr="Chart, bar chart&#10;&#10;Description automatically generated">
            <a:extLst>
              <a:ext uri="{FF2B5EF4-FFF2-40B4-BE49-F238E27FC236}">
                <a16:creationId xmlns:a16="http://schemas.microsoft.com/office/drawing/2014/main" id="{31978239-AD65-BE0A-78A4-FF0CBC1C0C00}"/>
              </a:ext>
            </a:extLst>
          </p:cNvPr>
          <p:cNvPicPr>
            <a:picLocks noChangeAspect="1"/>
          </p:cNvPicPr>
          <p:nvPr/>
        </p:nvPicPr>
        <p:blipFill>
          <a:blip r:embed="rId2"/>
          <a:stretch>
            <a:fillRect/>
          </a:stretch>
        </p:blipFill>
        <p:spPr>
          <a:xfrm>
            <a:off x="5529513" y="1782981"/>
            <a:ext cx="5784825"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Confusion Matrix (Decision Tree)</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The result from Confusion matrix of Decision Tree show the Model Predict 3 'did not land' and True Labels so showing </a:t>
            </a:r>
            <a:r>
              <a:rPr lang="en-US" sz="2000" dirty="0">
                <a:solidFill>
                  <a:srgbClr val="FF0000"/>
                </a:solidFill>
              </a:rPr>
              <a:t>100% accuracy</a:t>
            </a:r>
            <a:r>
              <a:rPr lang="en-US" sz="2000" dirty="0"/>
              <a:t> on </a:t>
            </a:r>
            <a:r>
              <a:rPr lang="en-US" sz="2000" dirty="0">
                <a:solidFill>
                  <a:srgbClr val="FF0000"/>
                </a:solidFill>
              </a:rPr>
              <a:t>'did not land'</a:t>
            </a:r>
            <a:endParaRPr lang="en-US" sz="2000">
              <a:solidFill>
                <a:srgbClr val="FF0000"/>
              </a:solidFill>
              <a:cs typeface="Calibri"/>
            </a:endParaRPr>
          </a:p>
          <a:p>
            <a:pPr>
              <a:spcBef>
                <a:spcPts val="1400"/>
              </a:spcBef>
            </a:pPr>
            <a:r>
              <a:rPr lang="en-US" sz="2000" dirty="0"/>
              <a:t>The model predict 12 'land' and so the True result but predict 3 on did not land which false </a:t>
            </a:r>
            <a:r>
              <a:rPr lang="en-US" sz="2000" dirty="0" err="1"/>
              <a:t>positif</a:t>
            </a:r>
            <a:r>
              <a:rPr lang="en-US" sz="2000" dirty="0"/>
              <a:t>, showing </a:t>
            </a:r>
            <a:r>
              <a:rPr lang="en-US" sz="2000" dirty="0">
                <a:solidFill>
                  <a:srgbClr val="FF0000"/>
                </a:solidFill>
              </a:rPr>
              <a:t>80% accuracy</a:t>
            </a:r>
            <a:r>
              <a:rPr lang="en-US" sz="2000" dirty="0"/>
              <a:t> on </a:t>
            </a:r>
            <a:r>
              <a:rPr lang="en-US" sz="2000" dirty="0">
                <a:solidFill>
                  <a:srgbClr val="FF0000"/>
                </a:solidFill>
              </a:rPr>
              <a:t>'land'</a:t>
            </a:r>
            <a:r>
              <a:rPr lang="en-US" sz="2000" dirty="0"/>
              <a:t> </a:t>
            </a:r>
            <a:endParaRPr lang="en-US" sz="2000" dirty="0">
              <a:cs typeface="Calibri"/>
            </a:endParaRPr>
          </a:p>
        </p:txBody>
      </p:sp>
      <p:pic>
        <p:nvPicPr>
          <p:cNvPr id="3" name="Picture 5" descr="A picture containing chart&#10;&#10;Description automatically generated">
            <a:extLst>
              <a:ext uri="{FF2B5EF4-FFF2-40B4-BE49-F238E27FC236}">
                <a16:creationId xmlns:a16="http://schemas.microsoft.com/office/drawing/2014/main" id="{3884E114-87CE-5B3E-FCAF-3DDC08E8A41E}"/>
              </a:ext>
            </a:extLst>
          </p:cNvPr>
          <p:cNvPicPr>
            <a:picLocks noChangeAspect="1"/>
          </p:cNvPicPr>
          <p:nvPr/>
        </p:nvPicPr>
        <p:blipFill>
          <a:blip r:embed="rId2"/>
          <a:stretch>
            <a:fillRect/>
          </a:stretch>
        </p:blipFill>
        <p:spPr>
          <a:xfrm>
            <a:off x="4654296" y="809703"/>
            <a:ext cx="6903720" cy="523859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C49733A-857E-0B7C-5B17-CC360325AFD4}"/>
              </a:ext>
            </a:extLst>
          </p:cNvPr>
          <p:cNvPicPr>
            <a:picLocks noChangeAspect="1"/>
          </p:cNvPicPr>
          <p:nvPr/>
        </p:nvPicPr>
        <p:blipFill rotWithShape="1">
          <a:blip r:embed="rId2"/>
          <a:srcRect r="25646" b="6250"/>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31610" y="2080416"/>
            <a:ext cx="4284831" cy="4273440"/>
          </a:xfrm>
          <a:prstGeom prst="rect">
            <a:avLst/>
          </a:prstGeom>
        </p:spPr>
        <p:txBody>
          <a:bodyPr vert="horz" lIns="91440" tIns="45720" rIns="91440" bIns="45720" rtlCol="0" anchor="t">
            <a:noAutofit/>
          </a:bodyPr>
          <a:lstStyle/>
          <a:p>
            <a:pPr>
              <a:spcBef>
                <a:spcPts val="1400"/>
              </a:spcBef>
            </a:pPr>
            <a:r>
              <a:rPr lang="en-US" sz="1800" dirty="0">
                <a:solidFill>
                  <a:srgbClr val="FF0000"/>
                </a:solidFill>
              </a:rPr>
              <a:t>SpaceX launch sucess rate</a:t>
            </a:r>
            <a:r>
              <a:rPr lang="en-US" sz="1800" dirty="0"/>
              <a:t> since </a:t>
            </a:r>
            <a:r>
              <a:rPr lang="en-US" sz="1800" dirty="0">
                <a:solidFill>
                  <a:srgbClr val="FF0000"/>
                </a:solidFill>
              </a:rPr>
              <a:t>2013</a:t>
            </a:r>
            <a:r>
              <a:rPr lang="en-US" sz="1800" dirty="0"/>
              <a:t> kept increasing till </a:t>
            </a:r>
            <a:r>
              <a:rPr lang="en-US" sz="1800" dirty="0">
                <a:solidFill>
                  <a:srgbClr val="FF0000"/>
                </a:solidFill>
              </a:rPr>
              <a:t>2020</a:t>
            </a:r>
            <a:r>
              <a:rPr lang="en-US" sz="1800" dirty="0"/>
              <a:t>.</a:t>
            </a:r>
            <a:endParaRPr lang="en-US" sz="1800" dirty="0">
              <a:cs typeface="Calibri"/>
            </a:endParaRPr>
          </a:p>
          <a:p>
            <a:pPr>
              <a:spcBef>
                <a:spcPts val="1400"/>
              </a:spcBef>
            </a:pPr>
            <a:r>
              <a:rPr lang="en-US" sz="1800" dirty="0">
                <a:solidFill>
                  <a:srgbClr val="FF0000"/>
                </a:solidFill>
              </a:rPr>
              <a:t>ES-L1, GEO, HEO</a:t>
            </a:r>
            <a:r>
              <a:rPr lang="en-US" sz="1800" dirty="0"/>
              <a:t>, and </a:t>
            </a:r>
            <a:r>
              <a:rPr lang="en-US" sz="1800" dirty="0">
                <a:solidFill>
                  <a:srgbClr val="FF0000"/>
                </a:solidFill>
              </a:rPr>
              <a:t>SSO orbit type</a:t>
            </a:r>
            <a:r>
              <a:rPr lang="en-US" sz="1800" dirty="0"/>
              <a:t> had </a:t>
            </a:r>
            <a:r>
              <a:rPr lang="en-US" sz="1800" dirty="0">
                <a:solidFill>
                  <a:srgbClr val="FF0000"/>
                </a:solidFill>
              </a:rPr>
              <a:t>100% success rate</a:t>
            </a:r>
            <a:r>
              <a:rPr lang="en-US" sz="1800" dirty="0"/>
              <a:t>.</a:t>
            </a:r>
            <a:endParaRPr lang="en-US" sz="1800">
              <a:cs typeface="Calibri"/>
            </a:endParaRPr>
          </a:p>
          <a:p>
            <a:pPr>
              <a:spcBef>
                <a:spcPts val="1400"/>
              </a:spcBef>
            </a:pPr>
            <a:r>
              <a:rPr lang="en-US" sz="1800" dirty="0">
                <a:solidFill>
                  <a:srgbClr val="FF0000"/>
                </a:solidFill>
              </a:rPr>
              <a:t>KSC LC-39A</a:t>
            </a:r>
            <a:r>
              <a:rPr lang="en-US" sz="1800" dirty="0"/>
              <a:t> had </a:t>
            </a:r>
            <a:r>
              <a:rPr lang="en-US" sz="1800" dirty="0">
                <a:solidFill>
                  <a:srgbClr val="FF0000"/>
                </a:solidFill>
              </a:rPr>
              <a:t>highest success rate</a:t>
            </a:r>
            <a:r>
              <a:rPr lang="en-US" sz="1800" dirty="0"/>
              <a:t> with </a:t>
            </a:r>
            <a:r>
              <a:rPr lang="en-US" sz="1800" dirty="0">
                <a:solidFill>
                  <a:srgbClr val="FF0000"/>
                </a:solidFill>
              </a:rPr>
              <a:t>76.9%</a:t>
            </a:r>
            <a:r>
              <a:rPr lang="en-US" sz="1800" dirty="0"/>
              <a:t> success rate and it seen on the map too. </a:t>
            </a:r>
            <a:endParaRPr lang="en-US" sz="1800">
              <a:cs typeface="Calibri"/>
            </a:endParaRPr>
          </a:p>
          <a:p>
            <a:pPr>
              <a:spcBef>
                <a:spcPts val="1400"/>
              </a:spcBef>
            </a:pPr>
            <a:r>
              <a:rPr lang="en-US" sz="1800" dirty="0"/>
              <a:t>Payload range </a:t>
            </a:r>
            <a:r>
              <a:rPr lang="en-US" sz="1800" dirty="0">
                <a:solidFill>
                  <a:srgbClr val="FF0000"/>
                </a:solidFill>
              </a:rPr>
              <a:t>2k-5k</a:t>
            </a:r>
            <a:r>
              <a:rPr lang="en-US" sz="1800" dirty="0"/>
              <a:t> is the </a:t>
            </a:r>
            <a:r>
              <a:rPr lang="en-US" sz="1800" dirty="0">
                <a:solidFill>
                  <a:srgbClr val="FF0000"/>
                </a:solidFill>
              </a:rPr>
              <a:t>optimize size payload</a:t>
            </a:r>
            <a:r>
              <a:rPr lang="en-US" sz="1800" dirty="0"/>
              <a:t> for </a:t>
            </a:r>
            <a:r>
              <a:rPr lang="en-US" sz="1800" dirty="0">
                <a:solidFill>
                  <a:srgbClr val="FF0000"/>
                </a:solidFill>
              </a:rPr>
              <a:t>success land with FT Booster Version</a:t>
            </a:r>
            <a:r>
              <a:rPr lang="en-US" sz="1800" dirty="0"/>
              <a:t> had the </a:t>
            </a:r>
            <a:r>
              <a:rPr lang="en-US" sz="1800" dirty="0">
                <a:solidFill>
                  <a:srgbClr val="FF0000"/>
                </a:solidFill>
              </a:rPr>
              <a:t>highest success count</a:t>
            </a:r>
            <a:r>
              <a:rPr lang="en-US" sz="1800" b="1" dirty="0"/>
              <a:t>.</a:t>
            </a:r>
            <a:endParaRPr lang="en-US" sz="1800" b="1">
              <a:cs typeface="Calibri"/>
            </a:endParaRPr>
          </a:p>
          <a:p>
            <a:pPr>
              <a:spcBef>
                <a:spcPts val="1400"/>
              </a:spcBef>
            </a:pPr>
            <a:r>
              <a:rPr lang="en-US" sz="1800" dirty="0">
                <a:solidFill>
                  <a:srgbClr val="FF0000"/>
                </a:solidFill>
              </a:rPr>
              <a:t>Decision Tree</a:t>
            </a:r>
            <a:r>
              <a:rPr lang="en-US" sz="1800" dirty="0"/>
              <a:t> had the highest best accuracy classification with 0.8889 or equal to</a:t>
            </a:r>
            <a:r>
              <a:rPr lang="en-US" sz="1800" b="1" dirty="0">
                <a:solidFill>
                  <a:srgbClr val="FF0000"/>
                </a:solidFill>
              </a:rPr>
              <a:t> 88.89%</a:t>
            </a:r>
            <a:r>
              <a:rPr lang="en-US" sz="1800" dirty="0"/>
              <a:t> Accuracy.</a:t>
            </a:r>
            <a:endParaRPr lang="en-US" sz="1800" dirty="0">
              <a:cs typeface="Calibri"/>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51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65431" y="2438400"/>
            <a:ext cx="6586489" cy="3785419"/>
          </a:xfrm>
          <a:prstGeom prst="rect">
            <a:avLst/>
          </a:prstGeom>
        </p:spPr>
        <p:txBody>
          <a:bodyPr vert="horz" lIns="91440" tIns="45720" rIns="91440" bIns="45720" rtlCol="0" anchor="t">
            <a:normAutofit/>
          </a:bodyPr>
          <a:lstStyle/>
          <a:p>
            <a:pPr>
              <a:spcBef>
                <a:spcPts val="1400"/>
              </a:spcBef>
            </a:pPr>
            <a:r>
              <a:rPr lang="en-US" sz="2000" dirty="0"/>
              <a:t>All Python code snippets, SQL queries, charts, Notebook, or data sets used in this Project saved to this </a:t>
            </a:r>
            <a:r>
              <a:rPr lang="en-US" sz="2000" dirty="0">
                <a:hlinkClick r:id="rId3">
                  <a:extLst>
                    <a:ext uri="{A12FA001-AC4F-418D-AE19-62706E023703}">
                      <ahyp:hlinkClr xmlns:ahyp="http://schemas.microsoft.com/office/drawing/2018/hyperlinkcolor" val="tx"/>
                    </a:ext>
                  </a:extLst>
                </a:hlinkClick>
              </a:rPr>
              <a:t>Github</a:t>
            </a:r>
            <a:r>
              <a:rPr lang="en-US" sz="2000" dirty="0"/>
              <a:t> link.</a:t>
            </a:r>
          </a:p>
          <a:p>
            <a:pPr marL="0">
              <a:spcBef>
                <a:spcPts val="1400"/>
              </a:spcBef>
            </a:pPr>
            <a:endParaRPr lang="en-US" sz="2000"/>
          </a:p>
        </p:txBody>
      </p:sp>
      <p:pic>
        <p:nvPicPr>
          <p:cNvPr id="22" name="Picture 12" descr="Computer script on a screen">
            <a:extLst>
              <a:ext uri="{FF2B5EF4-FFF2-40B4-BE49-F238E27FC236}">
                <a16:creationId xmlns:a16="http://schemas.microsoft.com/office/drawing/2014/main" id="{28A29F0B-CED9-636B-1AB6-7EC508E21B78}"/>
              </a:ext>
            </a:extLst>
          </p:cNvPr>
          <p:cNvPicPr>
            <a:picLocks noChangeAspect="1"/>
          </p:cNvPicPr>
          <p:nvPr/>
        </p:nvPicPr>
        <p:blipFill rotWithShape="1">
          <a:blip r:embed="rId4"/>
          <a:srcRect l="8983" r="45964" b="-3"/>
          <a:stretch/>
        </p:blipFill>
        <p:spPr>
          <a:xfrm>
            <a:off x="20" y="10"/>
            <a:ext cx="4635571" cy="6857990"/>
          </a:xfrm>
          <a:prstGeom prst="rect">
            <a:avLst/>
          </a:prstGeom>
          <a:effectLst/>
        </p:spPr>
      </p:pic>
      <p:cxnSp>
        <p:nvCxnSpPr>
          <p:cNvPr id="23" name="Straight Connector 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CFC4B"/>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52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55584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Methodology</a:t>
            </a:r>
          </a:p>
        </p:txBody>
      </p:sp>
      <p:sp>
        <p:nvSpPr>
          <p:cNvPr id="20" name="Freeform: Shape 1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7700" y="1825625"/>
            <a:ext cx="6089167" cy="45282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600" dirty="0">
                <a:solidFill>
                  <a:schemeClr val="tx1"/>
                </a:solidFill>
                <a:latin typeface="+mn-lt"/>
              </a:rPr>
              <a:t>Executive Summary</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Data collection methodology:</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collect data using 2 method SpaceX API and Web scraping.</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data wrangling</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do data analysis, deal with missing value, and then create label for success/failure landing outcome.</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exploratory data analysis (EDA) using visualization and SQL</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interactive visual analytics using Folium and </a:t>
            </a:r>
            <a:r>
              <a:rPr lang="en-US" sz="1600" dirty="0" err="1">
                <a:solidFill>
                  <a:schemeClr val="tx1"/>
                </a:solidFill>
                <a:latin typeface="+mn-lt"/>
              </a:rPr>
              <a:t>Plotly</a:t>
            </a:r>
            <a:r>
              <a:rPr lang="en-US" sz="1600" dirty="0">
                <a:solidFill>
                  <a:schemeClr val="tx1"/>
                </a:solidFill>
                <a:latin typeface="+mn-lt"/>
              </a:rPr>
              <a:t> Dash</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dirty="0">
                <a:solidFill>
                  <a:schemeClr val="tx1"/>
                </a:solidFill>
                <a:latin typeface="+mn-lt"/>
              </a:rPr>
              <a:t>Perform predictive analysis using classification models</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bg2">
                    <a:lumMod val="50000"/>
                  </a:schemeClr>
                </a:solidFill>
                <a:latin typeface="+mn-lt"/>
              </a:rPr>
              <a:t>Here we use Logistic Regression, Support Vector, Decision Tree, and K-Nearest to predict launch result and find which classification model give the best accuracy for result.</a:t>
            </a:r>
            <a:endParaRPr lang="en-US" sz="1600" dirty="0">
              <a:solidFill>
                <a:schemeClr val="bg2">
                  <a:lumMod val="50000"/>
                </a:schemeClr>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600" dirty="0">
              <a:solidFill>
                <a:schemeClr val="tx1"/>
              </a:solidFill>
              <a:latin typeface="+mn-lt"/>
              <a:cs typeface="Calibri"/>
            </a:endParaRPr>
          </a:p>
        </p:txBody>
      </p:sp>
      <p:sp>
        <p:nvSpPr>
          <p:cNvPr id="22" name="Oval 2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Block Arc 2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8" name="Straight Connector 2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
        <p:nvSpPr>
          <p:cNvPr id="32" name="Arc 3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Data sets were collected using </a:t>
            </a:r>
            <a:r>
              <a:rPr lang="en-US" sz="2200">
                <a:solidFill>
                  <a:srgbClr val="FF0000"/>
                </a:solidFill>
                <a:latin typeface="Abadi"/>
              </a:rPr>
              <a:t>SpaceX API</a:t>
            </a:r>
            <a:r>
              <a:rPr lang="en-US" sz="2200">
                <a:solidFill>
                  <a:schemeClr val="accent3">
                    <a:lumMod val="25000"/>
                  </a:schemeClr>
                </a:solidFill>
                <a:latin typeface="Abadi"/>
              </a:rPr>
              <a:t> and </a:t>
            </a:r>
            <a:r>
              <a:rPr lang="en-US" sz="2200">
                <a:solidFill>
                  <a:srgbClr val="FF0000"/>
                </a:solidFill>
                <a:latin typeface="Abadi"/>
              </a:rPr>
              <a:t>Web scraping</a:t>
            </a:r>
            <a:r>
              <a:rPr lang="en-US" sz="2200">
                <a:solidFill>
                  <a:schemeClr val="accent3">
                    <a:lumMod val="25000"/>
                  </a:schemeClr>
                </a:solidFill>
                <a:latin typeface="Abadi"/>
              </a:rPr>
              <a:t> from Wikipedia about List of Falcon 9 Falcon Heavy Launches. </a:t>
            </a:r>
            <a:endParaRPr lang="en-US" sz="2200">
              <a:solidFill>
                <a:schemeClr val="accent3">
                  <a:lumMod val="25000"/>
                </a:schemeClr>
              </a:solidFill>
              <a:latin typeface="Abadi" panose="020B0604020104020204" pitchFamily="34" charset="0"/>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agram 2">
            <a:extLst>
              <a:ext uri="{FF2B5EF4-FFF2-40B4-BE49-F238E27FC236}">
                <a16:creationId xmlns:a16="http://schemas.microsoft.com/office/drawing/2014/main" id="{0F8B593F-45DD-C427-F8E9-19A9DC4E07E1}"/>
              </a:ext>
            </a:extLst>
          </p:cNvPr>
          <p:cNvGraphicFramePr/>
          <p:nvPr>
            <p:extLst>
              <p:ext uri="{D42A27DB-BD31-4B8C-83A1-F6EECF244321}">
                <p14:modId xmlns:p14="http://schemas.microsoft.com/office/powerpoint/2010/main" val="962038556"/>
              </p:ext>
            </p:extLst>
          </p:nvPr>
        </p:nvGraphicFramePr>
        <p:xfrm>
          <a:off x="6024113" y="2865408"/>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0" name="TextBox 509">
            <a:extLst>
              <a:ext uri="{FF2B5EF4-FFF2-40B4-BE49-F238E27FC236}">
                <a16:creationId xmlns:a16="http://schemas.microsoft.com/office/drawing/2014/main" id="{D3A722F2-C80D-8151-28B1-F8B864F9A8E5}"/>
              </a:ext>
            </a:extLst>
          </p:cNvPr>
          <p:cNvSpPr txBox="1"/>
          <p:nvPr/>
        </p:nvSpPr>
        <p:spPr>
          <a:xfrm>
            <a:off x="6716680" y="2756946"/>
            <a:ext cx="3440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Web Scraping process Flowchart</a:t>
            </a:r>
          </a:p>
        </p:txBody>
      </p:sp>
      <p:graphicFrame>
        <p:nvGraphicFramePr>
          <p:cNvPr id="511" name="Diagram 511">
            <a:extLst>
              <a:ext uri="{FF2B5EF4-FFF2-40B4-BE49-F238E27FC236}">
                <a16:creationId xmlns:a16="http://schemas.microsoft.com/office/drawing/2014/main" id="{20BC61BD-8F85-BE36-79A7-66313CD4C1BD}"/>
              </a:ext>
            </a:extLst>
          </p:cNvPr>
          <p:cNvGraphicFramePr/>
          <p:nvPr>
            <p:extLst>
              <p:ext uri="{D42A27DB-BD31-4B8C-83A1-F6EECF244321}">
                <p14:modId xmlns:p14="http://schemas.microsoft.com/office/powerpoint/2010/main" val="309666230"/>
              </p:ext>
            </p:extLst>
          </p:nvPr>
        </p:nvGraphicFramePr>
        <p:xfrm>
          <a:off x="833887" y="2865407"/>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12" name="TextBox 911">
            <a:extLst>
              <a:ext uri="{FF2B5EF4-FFF2-40B4-BE49-F238E27FC236}">
                <a16:creationId xmlns:a16="http://schemas.microsoft.com/office/drawing/2014/main" id="{814F1EE1-53BC-7554-88B0-EDF8BDA5DA09}"/>
              </a:ext>
            </a:extLst>
          </p:cNvPr>
          <p:cNvSpPr txBox="1"/>
          <p:nvPr/>
        </p:nvSpPr>
        <p:spPr>
          <a:xfrm>
            <a:off x="1598692" y="2759049"/>
            <a:ext cx="3029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SpaceX API process Flowchart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cs typeface="Calibri"/>
              </a:rPr>
              <a:t>Link Process</a:t>
            </a:r>
          </a:p>
          <a:p>
            <a:pPr marL="0" indent="0">
              <a:lnSpc>
                <a:spcPct val="100000"/>
              </a:lnSpc>
              <a:spcBef>
                <a:spcPts val="1400"/>
              </a:spcBef>
              <a:buNone/>
            </a:pPr>
            <a:r>
              <a:rPr lang="en-US" sz="2200" dirty="0">
                <a:solidFill>
                  <a:schemeClr val="accent1"/>
                </a:solidFill>
                <a:cs typeface="Calibri"/>
                <a:hlinkClick r:id="rId3">
                  <a:extLst>
                    <a:ext uri="{A12FA001-AC4F-418D-AE19-62706E023703}">
                      <ahyp:hlinkClr xmlns:ahyp="http://schemas.microsoft.com/office/drawing/2018/hyperlinkcolor" val="tx"/>
                    </a:ext>
                  </a:extLst>
                </a:hlinkClick>
              </a:rPr>
              <a:t>Data Collection - SpaceX API</a:t>
            </a:r>
            <a:endParaRPr lang="en-US" sz="2200" dirty="0">
              <a:solidFill>
                <a:schemeClr val="accent1"/>
              </a:solidFill>
              <a:cs typeface="Calibri"/>
            </a:endParaRPr>
          </a:p>
          <a:p>
            <a:endParaRPr lang="en-US" dirty="0"/>
          </a:p>
          <a:p>
            <a:endParaRPr lang="en-US" dirty="0">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7" name="Diagram 511">
            <a:extLst>
              <a:ext uri="{FF2B5EF4-FFF2-40B4-BE49-F238E27FC236}">
                <a16:creationId xmlns:a16="http://schemas.microsoft.com/office/drawing/2014/main" id="{D3FF5A44-0523-611A-C6A4-0268C00CF892}"/>
              </a:ext>
            </a:extLst>
          </p:cNvPr>
          <p:cNvGraphicFramePr/>
          <p:nvPr>
            <p:extLst>
              <p:ext uri="{D42A27DB-BD31-4B8C-83A1-F6EECF244321}">
                <p14:modId xmlns:p14="http://schemas.microsoft.com/office/powerpoint/2010/main" val="3371012188"/>
              </p:ext>
            </p:extLst>
          </p:nvPr>
        </p:nvGraphicFramePr>
        <p:xfrm>
          <a:off x="6426679" y="2060275"/>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ea typeface="+mn-lt"/>
                <a:cs typeface="+mn-lt"/>
              </a:rPr>
              <a:t>Link process :</a:t>
            </a:r>
          </a:p>
          <a:p>
            <a:pPr marL="0" indent="0">
              <a:lnSpc>
                <a:spcPct val="100000"/>
              </a:lnSpc>
              <a:spcBef>
                <a:spcPts val="1400"/>
              </a:spcBef>
              <a:buNone/>
            </a:pPr>
            <a:r>
              <a:rPr lang="en-US" sz="2200" dirty="0">
                <a:solidFill>
                  <a:schemeClr val="accent1"/>
                </a:solidFill>
                <a:ea typeface="+mn-lt"/>
                <a:cs typeface="+mn-lt"/>
                <a:hlinkClick r:id="rId3">
                  <a:extLst>
                    <a:ext uri="{A12FA001-AC4F-418D-AE19-62706E023703}">
                      <ahyp:hlinkClr xmlns:ahyp="http://schemas.microsoft.com/office/drawing/2018/hyperlinkcolor" val="tx"/>
                    </a:ext>
                  </a:extLst>
                </a:hlinkClick>
              </a:rPr>
              <a:t>Data Collection - Web scraping process</a:t>
            </a:r>
            <a:endParaRPr lang="en-US" dirty="0">
              <a:solidFill>
                <a:schemeClr val="accent1"/>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graphicFrame>
        <p:nvGraphicFramePr>
          <p:cNvPr id="7" name="Diagram 2">
            <a:extLst>
              <a:ext uri="{FF2B5EF4-FFF2-40B4-BE49-F238E27FC236}">
                <a16:creationId xmlns:a16="http://schemas.microsoft.com/office/drawing/2014/main" id="{A411B9BA-E0D9-46B6-CA3C-72C0EE42177A}"/>
              </a:ext>
            </a:extLst>
          </p:cNvPr>
          <p:cNvGraphicFramePr/>
          <p:nvPr>
            <p:extLst>
              <p:ext uri="{D42A27DB-BD31-4B8C-83A1-F6EECF244321}">
                <p14:modId xmlns:p14="http://schemas.microsoft.com/office/powerpoint/2010/main" val="3984069217"/>
              </p:ext>
            </p:extLst>
          </p:nvPr>
        </p:nvGraphicFramePr>
        <p:xfrm>
          <a:off x="6354792" y="2247182"/>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TotalTime>
  <Words>2206</Words>
  <Application>Microsoft Office PowerPoint</Application>
  <PresentationFormat>Widescreen</PresentationFormat>
  <Paragraphs>244</Paragraphs>
  <Slides>53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Abadi</vt:lpstr>
      <vt:lpstr>Arial</vt:lpstr>
      <vt:lpstr>Calibri</vt:lpstr>
      <vt:lpstr>Calibri Light</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Khairil Azmi Ashari</cp:lastModifiedBy>
  <cp:revision>380</cp:revision>
  <dcterms:created xsi:type="dcterms:W3CDTF">2021-04-29T18:58:34Z</dcterms:created>
  <dcterms:modified xsi:type="dcterms:W3CDTF">2024-05-08T06:31:46Z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